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theme/theme31.xml" ContentType="application/vnd.openxmlformats-officedocument.theme+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theme/theme32.xml" ContentType="application/vnd.openxmlformats-officedocument.theme+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theme/theme33.xml" ContentType="application/vnd.openxmlformats-officedocument.theme+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theme/theme34.xml" ContentType="application/vnd.openxmlformats-officedocument.theme+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theme/theme35.xml" ContentType="application/vnd.openxmlformats-officedocument.theme+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theme/theme36.xml" ContentType="application/vnd.openxmlformats-officedocument.theme+xml"/>
  <Override PartName="/ppt/theme/theme3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 id="2147483653" r:id="rId6"/>
    <p:sldMasterId id="2147483654" r:id="rId7"/>
    <p:sldMasterId id="2147483655" r:id="rId8"/>
    <p:sldMasterId id="2147483656" r:id="rId9"/>
    <p:sldMasterId id="2147483657" r:id="rId10"/>
    <p:sldMasterId id="2147483658" r:id="rId11"/>
    <p:sldMasterId id="2147483659" r:id="rId12"/>
    <p:sldMasterId id="2147483660" r:id="rId13"/>
    <p:sldMasterId id="2147483661" r:id="rId14"/>
    <p:sldMasterId id="2147483662" r:id="rId15"/>
    <p:sldMasterId id="2147483663" r:id="rId16"/>
    <p:sldMasterId id="2147483664" r:id="rId17"/>
    <p:sldMasterId id="2147483665" r:id="rId18"/>
    <p:sldMasterId id="2147483666" r:id="rId19"/>
    <p:sldMasterId id="2147483667" r:id="rId20"/>
    <p:sldMasterId id="2147483668" r:id="rId21"/>
    <p:sldMasterId id="2147483669" r:id="rId22"/>
    <p:sldMasterId id="2147483670" r:id="rId23"/>
    <p:sldMasterId id="2147483671" r:id="rId24"/>
    <p:sldMasterId id="2147483672" r:id="rId25"/>
    <p:sldMasterId id="2147483673" r:id="rId26"/>
    <p:sldMasterId id="2147483674" r:id="rId27"/>
    <p:sldMasterId id="2147483675" r:id="rId28"/>
    <p:sldMasterId id="2147483676" r:id="rId29"/>
    <p:sldMasterId id="2147483677" r:id="rId30"/>
    <p:sldMasterId id="2147483678" r:id="rId31"/>
    <p:sldMasterId id="2147483679" r:id="rId32"/>
    <p:sldMasterId id="2147483680" r:id="rId33"/>
    <p:sldMasterId id="2147483681" r:id="rId34"/>
    <p:sldMasterId id="2147483682" r:id="rId35"/>
    <p:sldMasterId id="2147483683" r:id="rId36"/>
  </p:sldMasterIdLst>
  <p:notesMasterIdLst>
    <p:notesMasterId r:id="rId63"/>
  </p:notesMasterIdLst>
  <p:sldIdLst>
    <p:sldId id="256" r:id="rId37"/>
    <p:sldId id="257" r:id="rId38"/>
    <p:sldId id="258" r:id="rId39"/>
    <p:sldId id="259" r:id="rId40"/>
    <p:sldId id="260" r:id="rId41"/>
    <p:sldId id="261" r:id="rId42"/>
    <p:sldId id="262" r:id="rId43"/>
    <p:sldId id="263" r:id="rId44"/>
    <p:sldId id="264" r:id="rId45"/>
    <p:sldId id="265" r:id="rId46"/>
    <p:sldId id="266" r:id="rId47"/>
    <p:sldId id="267" r:id="rId48"/>
    <p:sldId id="268" r:id="rId49"/>
    <p:sldId id="269" r:id="rId50"/>
    <p:sldId id="270" r:id="rId51"/>
    <p:sldId id="271" r:id="rId52"/>
    <p:sldId id="272" r:id="rId53"/>
    <p:sldId id="273" r:id="rId54"/>
    <p:sldId id="274" r:id="rId55"/>
    <p:sldId id="275" r:id="rId56"/>
    <p:sldId id="276" r:id="rId57"/>
    <p:sldId id="277" r:id="rId58"/>
    <p:sldId id="278" r:id="rId59"/>
    <p:sldId id="279" r:id="rId60"/>
    <p:sldId id="281" r:id="rId61"/>
    <p:sldId id="282" r:id="rId62"/>
  </p:sldIdLst>
  <p:sldSz cx="9144000" cy="6858000" type="screen4x3"/>
  <p:notesSz cx="6858000" cy="9144000"/>
  <p:defaultTextStyle>
    <a:defPPr>
      <a:defRPr lang="en-GB"/>
    </a:defPPr>
    <a:lvl1pPr algn="l" defTabSz="449263" rtl="0" eaLnBrk="0" fontAlgn="base" hangingPunct="0">
      <a:spcBef>
        <a:spcPct val="0"/>
      </a:spcBef>
      <a:spcAft>
        <a:spcPct val="0"/>
      </a:spcAft>
      <a:buClr>
        <a:srgbClr val="000000"/>
      </a:buClr>
      <a:buSzPct val="100000"/>
      <a:buFont typeface="Times New Roman" panose="02020603050405020304" pitchFamily="18" charset="0"/>
      <a:defRPr sz="1400" i="1" kern="1200">
        <a:solidFill>
          <a:schemeClr val="bg1"/>
        </a:solidFill>
        <a:latin typeface="Batavia" charset="0"/>
        <a:ea typeface="+mn-ea"/>
        <a:cs typeface="Arial" panose="020B0604020202020204" pitchFamily="34" charset="0"/>
      </a:defRPr>
    </a:lvl1pPr>
    <a:lvl2pPr marL="742950" indent="-285750" algn="l" defTabSz="449263" rtl="0" eaLnBrk="0" fontAlgn="base" hangingPunct="0">
      <a:spcBef>
        <a:spcPct val="0"/>
      </a:spcBef>
      <a:spcAft>
        <a:spcPct val="0"/>
      </a:spcAft>
      <a:buClr>
        <a:srgbClr val="000000"/>
      </a:buClr>
      <a:buSzPct val="100000"/>
      <a:buFont typeface="Times New Roman" panose="02020603050405020304" pitchFamily="18" charset="0"/>
      <a:defRPr sz="1400" i="1" kern="1200">
        <a:solidFill>
          <a:schemeClr val="bg1"/>
        </a:solidFill>
        <a:latin typeface="Batavia" charset="0"/>
        <a:ea typeface="+mn-ea"/>
        <a:cs typeface="Arial" panose="020B0604020202020204" pitchFamily="34" charset="0"/>
      </a:defRPr>
    </a:lvl2pPr>
    <a:lvl3pPr marL="11430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1400" i="1" kern="1200">
        <a:solidFill>
          <a:schemeClr val="bg1"/>
        </a:solidFill>
        <a:latin typeface="Batavia" charset="0"/>
        <a:ea typeface="+mn-ea"/>
        <a:cs typeface="Arial" panose="020B0604020202020204" pitchFamily="34" charset="0"/>
      </a:defRPr>
    </a:lvl3pPr>
    <a:lvl4pPr marL="16002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1400" i="1" kern="1200">
        <a:solidFill>
          <a:schemeClr val="bg1"/>
        </a:solidFill>
        <a:latin typeface="Batavia" charset="0"/>
        <a:ea typeface="+mn-ea"/>
        <a:cs typeface="Arial" panose="020B0604020202020204" pitchFamily="34" charset="0"/>
      </a:defRPr>
    </a:lvl4pPr>
    <a:lvl5pPr marL="2057400" indent="-228600" algn="l" defTabSz="449263" rtl="0" eaLnBrk="0" fontAlgn="base" hangingPunct="0">
      <a:spcBef>
        <a:spcPct val="0"/>
      </a:spcBef>
      <a:spcAft>
        <a:spcPct val="0"/>
      </a:spcAft>
      <a:buClr>
        <a:srgbClr val="000000"/>
      </a:buClr>
      <a:buSzPct val="100000"/>
      <a:buFont typeface="Times New Roman" panose="02020603050405020304" pitchFamily="18" charset="0"/>
      <a:defRPr sz="1400" i="1" kern="1200">
        <a:solidFill>
          <a:schemeClr val="bg1"/>
        </a:solidFill>
        <a:latin typeface="Batavia" charset="0"/>
        <a:ea typeface="+mn-ea"/>
        <a:cs typeface="Arial" panose="020B0604020202020204" pitchFamily="34" charset="0"/>
      </a:defRPr>
    </a:lvl5pPr>
    <a:lvl6pPr marL="2286000" algn="l" defTabSz="914400" rtl="0" eaLnBrk="1" latinLnBrk="0" hangingPunct="1">
      <a:defRPr sz="1400" i="1" kern="1200">
        <a:solidFill>
          <a:schemeClr val="bg1"/>
        </a:solidFill>
        <a:latin typeface="Batavia" charset="0"/>
        <a:ea typeface="+mn-ea"/>
        <a:cs typeface="Arial" panose="020B0604020202020204" pitchFamily="34" charset="0"/>
      </a:defRPr>
    </a:lvl6pPr>
    <a:lvl7pPr marL="2743200" algn="l" defTabSz="914400" rtl="0" eaLnBrk="1" latinLnBrk="0" hangingPunct="1">
      <a:defRPr sz="1400" i="1" kern="1200">
        <a:solidFill>
          <a:schemeClr val="bg1"/>
        </a:solidFill>
        <a:latin typeface="Batavia" charset="0"/>
        <a:ea typeface="+mn-ea"/>
        <a:cs typeface="Arial" panose="020B0604020202020204" pitchFamily="34" charset="0"/>
      </a:defRPr>
    </a:lvl7pPr>
    <a:lvl8pPr marL="3200400" algn="l" defTabSz="914400" rtl="0" eaLnBrk="1" latinLnBrk="0" hangingPunct="1">
      <a:defRPr sz="1400" i="1" kern="1200">
        <a:solidFill>
          <a:schemeClr val="bg1"/>
        </a:solidFill>
        <a:latin typeface="Batavia" charset="0"/>
        <a:ea typeface="+mn-ea"/>
        <a:cs typeface="Arial" panose="020B0604020202020204" pitchFamily="34" charset="0"/>
      </a:defRPr>
    </a:lvl8pPr>
    <a:lvl9pPr marL="3657600" algn="l" defTabSz="914400" rtl="0" eaLnBrk="1" latinLnBrk="0" hangingPunct="1">
      <a:defRPr sz="1400" i="1" kern="1200">
        <a:solidFill>
          <a:schemeClr val="bg1"/>
        </a:solidFill>
        <a:latin typeface="Batavia"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320" y="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13.xml"/><Relationship Id="rId57" Type="http://schemas.openxmlformats.org/officeDocument/2006/relationships/slide" Target="slides/slide21.xml"/><Relationship Id="rId61"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tableStyles" Target="tableStyles.xml"/><Relationship Id="rId20" Type="http://schemas.openxmlformats.org/officeDocument/2006/relationships/slideMaster" Target="slideMasters/slideMaster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64515" name="Text Box 2"/>
          <p:cNvSpPr txBox="1">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7891" name="Rectangle 3"/>
          <p:cNvSpPr>
            <a:spLocks noGrp="1" noChangeArrowheads="1"/>
          </p:cNvSpPr>
          <p:nvPr>
            <p:ph type="dt"/>
          </p:nvPr>
        </p:nvSpPr>
        <p:spPr bwMode="auto">
          <a:xfrm>
            <a:off x="3884613" y="0"/>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a:buSzPct val="45000"/>
              <a:buFont typeface="Wingdings" pitchFamily="2" charset="2"/>
              <a:buNone/>
              <a:tabLst>
                <a:tab pos="723900" algn="l"/>
                <a:tab pos="1447800" algn="l"/>
                <a:tab pos="2171700" algn="l"/>
                <a:tab pos="2895600" algn="l"/>
              </a:tabLst>
              <a:defRPr sz="1200" smtClean="0">
                <a:solidFill>
                  <a:srgbClr val="000000"/>
                </a:solidFill>
                <a:latin typeface="Times New Roman" pitchFamily="18" charset="0"/>
                <a:cs typeface="+mn-cs"/>
              </a:defRPr>
            </a:lvl1pPr>
          </a:lstStyle>
          <a:p>
            <a:pPr>
              <a:defRPr/>
            </a:pPr>
            <a:endParaRPr lang="it-IT" altLang="it-IT"/>
          </a:p>
        </p:txBody>
      </p:sp>
      <p:sp>
        <p:nvSpPr>
          <p:cNvPr id="64517" name="Rectangle 4"/>
          <p:cNvSpPr>
            <a:spLocks noGrp="1" noRot="1" noChangeAspect="1" noChangeArrowheads="1"/>
          </p:cNvSpPr>
          <p:nvPr>
            <p:ph type="sldImg"/>
          </p:nvPr>
        </p:nvSpPr>
        <p:spPr bwMode="auto">
          <a:xfrm>
            <a:off x="1371600" y="1143000"/>
            <a:ext cx="4113213" cy="308451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7893" name="Rectangle 5"/>
          <p:cNvSpPr>
            <a:spLocks noGrp="1" noChangeArrowheads="1"/>
          </p:cNvSpPr>
          <p:nvPr>
            <p:ph type="body"/>
          </p:nvPr>
        </p:nvSpPr>
        <p:spPr bwMode="auto">
          <a:xfrm>
            <a:off x="685800" y="4400550"/>
            <a:ext cx="5484813" cy="3598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noProof="0" smtClean="0"/>
          </a:p>
        </p:txBody>
      </p:sp>
      <p:sp>
        <p:nvSpPr>
          <p:cNvPr id="64519" name="Text Box 6"/>
          <p:cNvSpPr txBox="1">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7895" name="Rectangle 7"/>
          <p:cNvSpPr>
            <a:spLocks noGrp="1" noChangeArrowheads="1"/>
          </p:cNvSpPr>
          <p:nvPr>
            <p:ph type="sldNum"/>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eaLnBrk="1">
              <a:buSzPct val="45000"/>
              <a:buFont typeface="Wingdings" panose="05000000000000000000" pitchFamily="2" charset="2"/>
              <a:buNone/>
              <a:tabLst>
                <a:tab pos="723900" algn="l"/>
                <a:tab pos="1447800" algn="l"/>
                <a:tab pos="2171700" algn="l"/>
                <a:tab pos="2895600" algn="l"/>
              </a:tabLst>
              <a:defRPr sz="1200">
                <a:solidFill>
                  <a:srgbClr val="000000"/>
                </a:solidFill>
                <a:latin typeface="Times New Roman" panose="02020603050405020304" pitchFamily="18" charset="0"/>
              </a:defRPr>
            </a:lvl1pPr>
          </a:lstStyle>
          <a:p>
            <a:fld id="{8AF512F5-C80A-40A2-8D13-862540A081C7}"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003FCA2E-E476-40A6-9A1A-66E9582F69EF}" type="slidenum">
              <a:rPr lang="it-IT" altLang="it-IT" sz="1200">
                <a:solidFill>
                  <a:srgbClr val="000000"/>
                </a:solidFill>
                <a:latin typeface="Times New Roman" panose="02020603050405020304" pitchFamily="18" charset="0"/>
              </a:rPr>
              <a:pPr/>
              <a:t>1</a:t>
            </a:fld>
            <a:endParaRPr lang="it-IT" altLang="it-IT" sz="1200">
              <a:solidFill>
                <a:srgbClr val="000000"/>
              </a:solidFill>
              <a:latin typeface="Times New Roman" panose="02020603050405020304" pitchFamily="18" charset="0"/>
            </a:endParaRPr>
          </a:p>
        </p:txBody>
      </p:sp>
      <p:sp>
        <p:nvSpPr>
          <p:cNvPr id="6553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4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FCD14663-86F5-4227-96EA-820492005B6B}" type="slidenum">
              <a:rPr lang="it-IT" altLang="it-IT" sz="1200">
                <a:solidFill>
                  <a:srgbClr val="000000"/>
                </a:solidFill>
                <a:latin typeface="Times New Roman" panose="02020603050405020304" pitchFamily="18" charset="0"/>
              </a:rPr>
              <a:pPr/>
              <a:t>10</a:t>
            </a:fld>
            <a:endParaRPr lang="it-IT" altLang="it-IT" sz="1200">
              <a:solidFill>
                <a:srgbClr val="000000"/>
              </a:solidFill>
              <a:latin typeface="Times New Roman" panose="02020603050405020304" pitchFamily="18" charset="0"/>
            </a:endParaRPr>
          </a:p>
        </p:txBody>
      </p:sp>
      <p:sp>
        <p:nvSpPr>
          <p:cNvPr id="74755"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841F4DEA-E03A-4B34-B016-9C7090FBBF6E}" type="slidenum">
              <a:rPr lang="it-IT" altLang="it-IT" sz="1200">
                <a:solidFill>
                  <a:srgbClr val="000000"/>
                </a:solidFill>
                <a:latin typeface="Times New Roman" panose="02020603050405020304" pitchFamily="18" charset="0"/>
              </a:rPr>
              <a:pPr/>
              <a:t>11</a:t>
            </a:fld>
            <a:endParaRPr lang="it-IT" altLang="it-IT" sz="1200">
              <a:solidFill>
                <a:srgbClr val="000000"/>
              </a:solidFill>
              <a:latin typeface="Times New Roman" panose="02020603050405020304" pitchFamily="18" charset="0"/>
            </a:endParaRPr>
          </a:p>
        </p:txBody>
      </p:sp>
      <p:sp>
        <p:nvSpPr>
          <p:cNvPr id="7577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8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783E96B3-3801-40F5-95AB-959911353FAD}" type="slidenum">
              <a:rPr lang="it-IT" altLang="it-IT" sz="1200">
                <a:solidFill>
                  <a:srgbClr val="000000"/>
                </a:solidFill>
                <a:latin typeface="Times New Roman" panose="02020603050405020304" pitchFamily="18" charset="0"/>
              </a:rPr>
              <a:pPr/>
              <a:t>12</a:t>
            </a:fld>
            <a:endParaRPr lang="it-IT" altLang="it-IT" sz="1200">
              <a:solidFill>
                <a:srgbClr val="000000"/>
              </a:solidFill>
              <a:latin typeface="Times New Roman" panose="02020603050405020304" pitchFamily="18" charset="0"/>
            </a:endParaRPr>
          </a:p>
        </p:txBody>
      </p:sp>
      <p:sp>
        <p:nvSpPr>
          <p:cNvPr id="76803"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C8B21052-3AC1-4E5E-ABAE-C098A4AEBA8C}" type="slidenum">
              <a:rPr lang="it-IT" altLang="it-IT" sz="1200">
                <a:solidFill>
                  <a:srgbClr val="000000"/>
                </a:solidFill>
                <a:latin typeface="Times New Roman" panose="02020603050405020304" pitchFamily="18" charset="0"/>
              </a:rPr>
              <a:pPr/>
              <a:t>13</a:t>
            </a:fld>
            <a:endParaRPr lang="it-IT" altLang="it-IT" sz="1200">
              <a:solidFill>
                <a:srgbClr val="000000"/>
              </a:solidFill>
              <a:latin typeface="Times New Roman" panose="02020603050405020304" pitchFamily="18" charset="0"/>
            </a:endParaRPr>
          </a:p>
        </p:txBody>
      </p:sp>
      <p:sp>
        <p:nvSpPr>
          <p:cNvPr id="77827"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8"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D29BA9E9-8CAD-4D93-B8C2-6D497F68D06D}" type="slidenum">
              <a:rPr lang="it-IT" altLang="it-IT" sz="1200">
                <a:solidFill>
                  <a:srgbClr val="000000"/>
                </a:solidFill>
                <a:latin typeface="Times New Roman" panose="02020603050405020304" pitchFamily="18" charset="0"/>
              </a:rPr>
              <a:pPr/>
              <a:t>14</a:t>
            </a:fld>
            <a:endParaRPr lang="it-IT" altLang="it-IT" sz="1200">
              <a:solidFill>
                <a:srgbClr val="000000"/>
              </a:solidFill>
              <a:latin typeface="Times New Roman" panose="02020603050405020304" pitchFamily="18" charset="0"/>
            </a:endParaRPr>
          </a:p>
        </p:txBody>
      </p:sp>
      <p:sp>
        <p:nvSpPr>
          <p:cNvPr id="78851"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20338D5C-26C6-42C8-A974-6864EBA93049}" type="slidenum">
              <a:rPr lang="it-IT" altLang="it-IT" sz="1200">
                <a:solidFill>
                  <a:srgbClr val="000000"/>
                </a:solidFill>
                <a:latin typeface="Times New Roman" panose="02020603050405020304" pitchFamily="18" charset="0"/>
              </a:rPr>
              <a:pPr/>
              <a:t>15</a:t>
            </a:fld>
            <a:endParaRPr lang="it-IT" altLang="it-IT" sz="1200">
              <a:solidFill>
                <a:srgbClr val="000000"/>
              </a:solidFill>
              <a:latin typeface="Times New Roman" panose="02020603050405020304" pitchFamily="18" charset="0"/>
            </a:endParaRPr>
          </a:p>
        </p:txBody>
      </p:sp>
      <p:sp>
        <p:nvSpPr>
          <p:cNvPr id="79875"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6"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B8CAC763-4D37-4775-B444-87955D452DD0}" type="slidenum">
              <a:rPr lang="it-IT" altLang="it-IT" sz="1200">
                <a:solidFill>
                  <a:srgbClr val="000000"/>
                </a:solidFill>
                <a:latin typeface="Times New Roman" panose="02020603050405020304" pitchFamily="18" charset="0"/>
              </a:rPr>
              <a:pPr/>
              <a:t>16</a:t>
            </a:fld>
            <a:endParaRPr lang="it-IT" altLang="it-IT" sz="1200">
              <a:solidFill>
                <a:srgbClr val="000000"/>
              </a:solidFill>
              <a:latin typeface="Times New Roman" panose="02020603050405020304" pitchFamily="18" charset="0"/>
            </a:endParaRPr>
          </a:p>
        </p:txBody>
      </p:sp>
      <p:sp>
        <p:nvSpPr>
          <p:cNvPr id="8089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27DA4E55-851A-4D1D-A73E-FB3BB134E3E0}" type="slidenum">
              <a:rPr lang="it-IT" altLang="it-IT" sz="1200">
                <a:solidFill>
                  <a:srgbClr val="000000"/>
                </a:solidFill>
                <a:latin typeface="Times New Roman" panose="02020603050405020304" pitchFamily="18" charset="0"/>
              </a:rPr>
              <a:pPr/>
              <a:t>17</a:t>
            </a:fld>
            <a:endParaRPr lang="it-IT" altLang="it-IT" sz="1200">
              <a:solidFill>
                <a:srgbClr val="000000"/>
              </a:solidFill>
              <a:latin typeface="Times New Roman" panose="02020603050405020304" pitchFamily="18" charset="0"/>
            </a:endParaRPr>
          </a:p>
        </p:txBody>
      </p:sp>
      <p:sp>
        <p:nvSpPr>
          <p:cNvPr id="81923"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4"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6"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AA685F2F-E66F-4BDD-BE78-4F438476A25D}" type="slidenum">
              <a:rPr lang="it-IT" altLang="it-IT" sz="1200">
                <a:solidFill>
                  <a:srgbClr val="000000"/>
                </a:solidFill>
                <a:latin typeface="Times New Roman" panose="02020603050405020304" pitchFamily="18" charset="0"/>
              </a:rPr>
              <a:pPr/>
              <a:t>18</a:t>
            </a:fld>
            <a:endParaRPr lang="it-IT" altLang="it-IT" sz="1200">
              <a:solidFill>
                <a:srgbClr val="000000"/>
              </a:solidFill>
              <a:latin typeface="Times New Roman" panose="02020603050405020304" pitchFamily="18" charset="0"/>
            </a:endParaRPr>
          </a:p>
        </p:txBody>
      </p:sp>
      <p:sp>
        <p:nvSpPr>
          <p:cNvPr id="82947"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8"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999A81EC-8584-4CD2-A638-481A417249C7}" type="slidenum">
              <a:rPr lang="it-IT" altLang="it-IT" sz="1200">
                <a:solidFill>
                  <a:srgbClr val="000000"/>
                </a:solidFill>
                <a:latin typeface="Times New Roman" panose="02020603050405020304" pitchFamily="18" charset="0"/>
              </a:rPr>
              <a:pPr/>
              <a:t>19</a:t>
            </a:fld>
            <a:endParaRPr lang="it-IT" altLang="it-IT" sz="1200">
              <a:solidFill>
                <a:srgbClr val="000000"/>
              </a:solidFill>
              <a:latin typeface="Times New Roman" panose="02020603050405020304" pitchFamily="18" charset="0"/>
            </a:endParaRPr>
          </a:p>
        </p:txBody>
      </p:sp>
      <p:sp>
        <p:nvSpPr>
          <p:cNvPr id="83971"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2"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7CB11101-1373-4CF4-BAA1-A3DDC2818CD6}" type="slidenum">
              <a:rPr lang="it-IT" altLang="it-IT" sz="1200">
                <a:solidFill>
                  <a:srgbClr val="000000"/>
                </a:solidFill>
                <a:latin typeface="Times New Roman" panose="02020603050405020304" pitchFamily="18" charset="0"/>
              </a:rPr>
              <a:pPr/>
              <a:t>2</a:t>
            </a:fld>
            <a:endParaRPr lang="it-IT" altLang="it-IT" sz="1200">
              <a:solidFill>
                <a:srgbClr val="000000"/>
              </a:solidFill>
              <a:latin typeface="Times New Roman" panose="02020603050405020304" pitchFamily="18" charset="0"/>
            </a:endParaRPr>
          </a:p>
        </p:txBody>
      </p:sp>
      <p:sp>
        <p:nvSpPr>
          <p:cNvPr id="66563"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E5C3F938-7DB9-4B42-B094-BFBE9A0CFF1A}" type="slidenum">
              <a:rPr lang="it-IT" altLang="it-IT" sz="1200">
                <a:solidFill>
                  <a:srgbClr val="000000"/>
                </a:solidFill>
                <a:latin typeface="Times New Roman" panose="02020603050405020304" pitchFamily="18" charset="0"/>
              </a:rPr>
              <a:pPr/>
              <a:t>20</a:t>
            </a:fld>
            <a:endParaRPr lang="it-IT" altLang="it-IT" sz="1200">
              <a:solidFill>
                <a:srgbClr val="000000"/>
              </a:solidFill>
              <a:latin typeface="Times New Roman" panose="02020603050405020304" pitchFamily="18" charset="0"/>
            </a:endParaRPr>
          </a:p>
        </p:txBody>
      </p:sp>
      <p:sp>
        <p:nvSpPr>
          <p:cNvPr id="84995"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BC06D017-5CB2-4211-A576-8B88F6A2E9CA}" type="slidenum">
              <a:rPr lang="it-IT" altLang="it-IT" sz="1200">
                <a:solidFill>
                  <a:srgbClr val="000000"/>
                </a:solidFill>
                <a:latin typeface="Times New Roman" panose="02020603050405020304" pitchFamily="18" charset="0"/>
              </a:rPr>
              <a:pPr/>
              <a:t>21</a:t>
            </a:fld>
            <a:endParaRPr lang="it-IT" altLang="it-IT" sz="1200">
              <a:solidFill>
                <a:srgbClr val="000000"/>
              </a:solidFill>
              <a:latin typeface="Times New Roman" panose="02020603050405020304" pitchFamily="18" charset="0"/>
            </a:endParaRPr>
          </a:p>
        </p:txBody>
      </p:sp>
      <p:sp>
        <p:nvSpPr>
          <p:cNvPr id="8601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2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9196181B-C558-4EB9-9475-C76DD26E65DD}" type="slidenum">
              <a:rPr lang="it-IT" altLang="it-IT" sz="1200">
                <a:solidFill>
                  <a:srgbClr val="000000"/>
                </a:solidFill>
                <a:latin typeface="Times New Roman" panose="02020603050405020304" pitchFamily="18" charset="0"/>
              </a:rPr>
              <a:pPr/>
              <a:t>22</a:t>
            </a:fld>
            <a:endParaRPr lang="it-IT" altLang="it-IT" sz="1200">
              <a:solidFill>
                <a:srgbClr val="000000"/>
              </a:solidFill>
              <a:latin typeface="Times New Roman" panose="02020603050405020304" pitchFamily="18" charset="0"/>
            </a:endParaRPr>
          </a:p>
        </p:txBody>
      </p:sp>
      <p:sp>
        <p:nvSpPr>
          <p:cNvPr id="87043"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74FA8C6D-723B-4974-AF1F-FCE4C210425E}" type="slidenum">
              <a:rPr lang="it-IT" altLang="it-IT" sz="1200">
                <a:solidFill>
                  <a:srgbClr val="000000"/>
                </a:solidFill>
                <a:latin typeface="Times New Roman" panose="02020603050405020304" pitchFamily="18" charset="0"/>
              </a:rPr>
              <a:pPr/>
              <a:t>23</a:t>
            </a:fld>
            <a:endParaRPr lang="it-IT" altLang="it-IT" sz="1200">
              <a:solidFill>
                <a:srgbClr val="000000"/>
              </a:solidFill>
              <a:latin typeface="Times New Roman" panose="02020603050405020304" pitchFamily="18" charset="0"/>
            </a:endParaRPr>
          </a:p>
        </p:txBody>
      </p:sp>
      <p:sp>
        <p:nvSpPr>
          <p:cNvPr id="88067"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320644BE-15DF-4F35-A395-7AE1DD034BDF}" type="slidenum">
              <a:rPr lang="it-IT" altLang="it-IT" sz="1200">
                <a:solidFill>
                  <a:srgbClr val="000000"/>
                </a:solidFill>
                <a:latin typeface="Times New Roman" panose="02020603050405020304" pitchFamily="18" charset="0"/>
              </a:rPr>
              <a:pPr/>
              <a:t>24</a:t>
            </a:fld>
            <a:endParaRPr lang="it-IT" altLang="it-IT" sz="1200">
              <a:solidFill>
                <a:srgbClr val="000000"/>
              </a:solidFill>
              <a:latin typeface="Times New Roman" panose="02020603050405020304" pitchFamily="18" charset="0"/>
            </a:endParaRPr>
          </a:p>
        </p:txBody>
      </p:sp>
      <p:sp>
        <p:nvSpPr>
          <p:cNvPr id="89091"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D0B102A6-BF92-442A-BEE2-4B2287445252}" type="slidenum">
              <a:rPr lang="it-IT" altLang="it-IT" sz="1200">
                <a:solidFill>
                  <a:srgbClr val="000000"/>
                </a:solidFill>
                <a:latin typeface="Times New Roman" panose="02020603050405020304" pitchFamily="18" charset="0"/>
              </a:rPr>
              <a:pPr/>
              <a:t>25</a:t>
            </a:fld>
            <a:endParaRPr lang="it-IT" altLang="it-IT" sz="1200">
              <a:solidFill>
                <a:srgbClr val="000000"/>
              </a:solidFill>
              <a:latin typeface="Times New Roman" panose="02020603050405020304" pitchFamily="18" charset="0"/>
            </a:endParaRPr>
          </a:p>
        </p:txBody>
      </p:sp>
      <p:sp>
        <p:nvSpPr>
          <p:cNvPr id="90115"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6"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C26944B7-31F4-43DC-9B54-3A35E1468402}" type="slidenum">
              <a:rPr lang="it-IT" altLang="it-IT" sz="1200">
                <a:solidFill>
                  <a:srgbClr val="000000"/>
                </a:solidFill>
                <a:latin typeface="Times New Roman" panose="02020603050405020304" pitchFamily="18" charset="0"/>
              </a:rPr>
              <a:pPr/>
              <a:t>26</a:t>
            </a:fld>
            <a:endParaRPr lang="it-IT" altLang="it-IT" sz="1200">
              <a:solidFill>
                <a:srgbClr val="000000"/>
              </a:solidFill>
              <a:latin typeface="Times New Roman" panose="02020603050405020304" pitchFamily="18" charset="0"/>
            </a:endParaRPr>
          </a:p>
        </p:txBody>
      </p:sp>
      <p:sp>
        <p:nvSpPr>
          <p:cNvPr id="9113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B1BFE052-C575-4D04-B3BC-16A5B187936A}" type="slidenum">
              <a:rPr lang="it-IT" altLang="it-IT" sz="1200">
                <a:solidFill>
                  <a:srgbClr val="000000"/>
                </a:solidFill>
                <a:latin typeface="Times New Roman" panose="02020603050405020304" pitchFamily="18" charset="0"/>
              </a:rPr>
              <a:pPr/>
              <a:t>3</a:t>
            </a:fld>
            <a:endParaRPr lang="it-IT" altLang="it-IT" sz="1200">
              <a:solidFill>
                <a:srgbClr val="000000"/>
              </a:solidFill>
              <a:latin typeface="Times New Roman" panose="02020603050405020304" pitchFamily="18" charset="0"/>
            </a:endParaRPr>
          </a:p>
        </p:txBody>
      </p:sp>
      <p:sp>
        <p:nvSpPr>
          <p:cNvPr id="67587"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8"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8BB0181B-A1AB-4D18-B762-EE9567CB980F}" type="slidenum">
              <a:rPr lang="it-IT" altLang="it-IT" sz="1200">
                <a:solidFill>
                  <a:srgbClr val="000000"/>
                </a:solidFill>
                <a:latin typeface="Times New Roman" panose="02020603050405020304" pitchFamily="18" charset="0"/>
              </a:rPr>
              <a:pPr/>
              <a:t>4</a:t>
            </a:fld>
            <a:endParaRPr lang="it-IT" altLang="it-IT" sz="1200">
              <a:solidFill>
                <a:srgbClr val="000000"/>
              </a:solidFill>
              <a:latin typeface="Times New Roman" panose="02020603050405020304" pitchFamily="18" charset="0"/>
            </a:endParaRPr>
          </a:p>
        </p:txBody>
      </p:sp>
      <p:sp>
        <p:nvSpPr>
          <p:cNvPr id="68611"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829296BA-5A6B-4C79-AA94-4DAD7232006A}" type="slidenum">
              <a:rPr lang="it-IT" altLang="it-IT" sz="1200">
                <a:solidFill>
                  <a:srgbClr val="000000"/>
                </a:solidFill>
                <a:latin typeface="Times New Roman" panose="02020603050405020304" pitchFamily="18" charset="0"/>
              </a:rPr>
              <a:pPr/>
              <a:t>5</a:t>
            </a:fld>
            <a:endParaRPr lang="it-IT" altLang="it-IT" sz="1200">
              <a:solidFill>
                <a:srgbClr val="000000"/>
              </a:solidFill>
              <a:latin typeface="Times New Roman" panose="02020603050405020304" pitchFamily="18" charset="0"/>
            </a:endParaRPr>
          </a:p>
        </p:txBody>
      </p:sp>
      <p:sp>
        <p:nvSpPr>
          <p:cNvPr id="69635"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6"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48852177-82D8-416E-8E9A-7C5072D8CF73}" type="slidenum">
              <a:rPr lang="it-IT" altLang="it-IT" sz="1200">
                <a:solidFill>
                  <a:srgbClr val="000000"/>
                </a:solidFill>
                <a:latin typeface="Times New Roman" panose="02020603050405020304" pitchFamily="18" charset="0"/>
              </a:rPr>
              <a:pPr/>
              <a:t>6</a:t>
            </a:fld>
            <a:endParaRPr lang="it-IT" altLang="it-IT" sz="1200">
              <a:solidFill>
                <a:srgbClr val="000000"/>
              </a:solidFill>
              <a:latin typeface="Times New Roman" panose="02020603050405020304" pitchFamily="18" charset="0"/>
            </a:endParaRPr>
          </a:p>
        </p:txBody>
      </p:sp>
      <p:sp>
        <p:nvSpPr>
          <p:cNvPr id="70659"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A3F44C5A-C796-4E23-85AD-1F9300785F56}" type="slidenum">
              <a:rPr lang="it-IT" altLang="it-IT" sz="1200">
                <a:solidFill>
                  <a:srgbClr val="000000"/>
                </a:solidFill>
                <a:latin typeface="Times New Roman" panose="02020603050405020304" pitchFamily="18" charset="0"/>
              </a:rPr>
              <a:pPr/>
              <a:t>7</a:t>
            </a:fld>
            <a:endParaRPr lang="it-IT" altLang="it-IT" sz="1200">
              <a:solidFill>
                <a:srgbClr val="000000"/>
              </a:solidFill>
              <a:latin typeface="Times New Roman" panose="02020603050405020304" pitchFamily="18" charset="0"/>
            </a:endParaRPr>
          </a:p>
        </p:txBody>
      </p:sp>
      <p:sp>
        <p:nvSpPr>
          <p:cNvPr id="71683"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4"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7E8489BB-F8FF-4885-A0E9-EEC34E789A48}" type="slidenum">
              <a:rPr lang="it-IT" altLang="it-IT" sz="1200">
                <a:solidFill>
                  <a:srgbClr val="000000"/>
                </a:solidFill>
                <a:latin typeface="Times New Roman" panose="02020603050405020304" pitchFamily="18" charset="0"/>
              </a:rPr>
              <a:pPr/>
              <a:t>8</a:t>
            </a:fld>
            <a:endParaRPr lang="it-IT" altLang="it-IT" sz="1200">
              <a:solidFill>
                <a:srgbClr val="000000"/>
              </a:solidFill>
              <a:latin typeface="Times New Roman" panose="02020603050405020304" pitchFamily="18" charset="0"/>
            </a:endParaRPr>
          </a:p>
        </p:txBody>
      </p:sp>
      <p:sp>
        <p:nvSpPr>
          <p:cNvPr id="72707"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7"/>
          <p:cNvSpPr>
            <a:spLocks noGrp="1" noChangeArrowheads="1"/>
          </p:cNvSpPr>
          <p:nvPr>
            <p:ph type="sldNum" sz="quarter"/>
          </p:nvPr>
        </p:nvSpPr>
        <p:spPr>
          <a:noFill/>
        </p:spPr>
        <p:txBody>
          <a:bodyPr/>
          <a:lstStyle>
            <a:lvl1pPr marL="215900" indent="-215900">
              <a:tabLst>
                <a:tab pos="723900" algn="l"/>
                <a:tab pos="1447800" algn="l"/>
                <a:tab pos="2171700" algn="l"/>
                <a:tab pos="2895600" algn="l"/>
              </a:tabLst>
              <a:defRPr sz="1400" i="1">
                <a:solidFill>
                  <a:schemeClr val="bg1"/>
                </a:solidFill>
                <a:latin typeface="Batavia" charset="0"/>
                <a:cs typeface="Arial" panose="020B0604020202020204" pitchFamily="34" charset="0"/>
              </a:defRPr>
            </a:lvl1pPr>
            <a:lvl2pPr>
              <a:tabLst>
                <a:tab pos="723900" algn="l"/>
                <a:tab pos="1447800" algn="l"/>
                <a:tab pos="2171700" algn="l"/>
                <a:tab pos="2895600" algn="l"/>
              </a:tabLst>
              <a:defRPr sz="1400" i="1">
                <a:solidFill>
                  <a:schemeClr val="bg1"/>
                </a:solidFill>
                <a:latin typeface="Batavia" charset="0"/>
                <a:cs typeface="Arial" panose="020B0604020202020204" pitchFamily="34" charset="0"/>
              </a:defRPr>
            </a:lvl2pPr>
            <a:lvl3pPr>
              <a:tabLst>
                <a:tab pos="723900" algn="l"/>
                <a:tab pos="1447800" algn="l"/>
                <a:tab pos="2171700" algn="l"/>
                <a:tab pos="2895600" algn="l"/>
              </a:tabLst>
              <a:defRPr sz="1400" i="1">
                <a:solidFill>
                  <a:schemeClr val="bg1"/>
                </a:solidFill>
                <a:latin typeface="Batavia" charset="0"/>
                <a:cs typeface="Arial" panose="020B0604020202020204" pitchFamily="34" charset="0"/>
              </a:defRPr>
            </a:lvl3pPr>
            <a:lvl4pPr>
              <a:tabLst>
                <a:tab pos="723900" algn="l"/>
                <a:tab pos="1447800" algn="l"/>
                <a:tab pos="2171700" algn="l"/>
                <a:tab pos="2895600" algn="l"/>
              </a:tabLst>
              <a:defRPr sz="1400" i="1">
                <a:solidFill>
                  <a:schemeClr val="bg1"/>
                </a:solidFill>
                <a:latin typeface="Batavia" charset="0"/>
                <a:cs typeface="Arial" panose="020B0604020202020204" pitchFamily="34" charset="0"/>
              </a:defRPr>
            </a:lvl4pPr>
            <a:lvl5pPr>
              <a:tabLst>
                <a:tab pos="723900" algn="l"/>
                <a:tab pos="1447800" algn="l"/>
                <a:tab pos="2171700" algn="l"/>
                <a:tab pos="28956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400" i="1">
                <a:solidFill>
                  <a:schemeClr val="bg1"/>
                </a:solidFill>
                <a:latin typeface="Batavia" charset="0"/>
                <a:cs typeface="Arial" panose="020B0604020202020204" pitchFamily="34" charset="0"/>
              </a:defRPr>
            </a:lvl9pPr>
          </a:lstStyle>
          <a:p>
            <a:fld id="{6D161F78-ABD2-49B9-8C0B-67F3D3D2FA22}" type="slidenum">
              <a:rPr lang="it-IT" altLang="it-IT" sz="1200">
                <a:solidFill>
                  <a:srgbClr val="000000"/>
                </a:solidFill>
                <a:latin typeface="Times New Roman" panose="02020603050405020304" pitchFamily="18" charset="0"/>
              </a:rPr>
              <a:pPr/>
              <a:t>9</a:t>
            </a:fld>
            <a:endParaRPr lang="it-IT" altLang="it-IT" sz="1200">
              <a:solidFill>
                <a:srgbClr val="000000"/>
              </a:solidFill>
              <a:latin typeface="Times New Roman" panose="02020603050405020304" pitchFamily="18" charset="0"/>
            </a:endParaRPr>
          </a:p>
        </p:txBody>
      </p:sp>
      <p:sp>
        <p:nvSpPr>
          <p:cNvPr id="73731" name="Rectangle 1"/>
          <p:cNvSpPr txBox="1">
            <a:spLocks noGrp="1" noRot="1" noChangeAspect="1" noChangeArrowheads="1" noTextEdit="1"/>
          </p:cNvSpPr>
          <p:nvPr>
            <p:ph type="sldImg"/>
          </p:nvPr>
        </p:nvSpPr>
        <p:spPr>
          <a:xfrm>
            <a:off x="1371600" y="1143000"/>
            <a:ext cx="4114800" cy="30861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2" name="Rectangle 2"/>
          <p:cNvSpPr txBox="1">
            <a:spLocks noGrp="1" noChangeArrowheads="1"/>
          </p:cNvSpPr>
          <p:nvPr>
            <p:ph type="body" idx="1"/>
          </p:nvPr>
        </p:nvSpPr>
        <p:spPr>
          <a:xfrm>
            <a:off x="685800" y="4400550"/>
            <a:ext cx="5486400" cy="360045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A9AC75CF-A93D-4C76-A3CA-FDDEDB2546F2}" type="slidenum">
              <a:rPr lang="it-IT" altLang="it-IT"/>
              <a:pPr/>
              <a:t>‹N›</a:t>
            </a:fld>
            <a:endParaRPr lang="it-IT" altLang="it-IT"/>
          </a:p>
        </p:txBody>
      </p:sp>
    </p:spTree>
    <p:extLst>
      <p:ext uri="{BB962C8B-B14F-4D97-AF65-F5344CB8AC3E}">
        <p14:creationId xmlns:p14="http://schemas.microsoft.com/office/powerpoint/2010/main" val="66562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7150030-E4E2-4F3A-B621-0FCA7CF52B91}" type="slidenum">
              <a:rPr lang="it-IT" altLang="it-IT"/>
              <a:pPr/>
              <a:t>‹N›</a:t>
            </a:fld>
            <a:endParaRPr lang="it-IT" altLang="it-IT"/>
          </a:p>
        </p:txBody>
      </p:sp>
    </p:spTree>
    <p:extLst>
      <p:ext uri="{BB962C8B-B14F-4D97-AF65-F5344CB8AC3E}">
        <p14:creationId xmlns:p14="http://schemas.microsoft.com/office/powerpoint/2010/main" val="27252932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DFBF189A-A79C-4F6E-AF38-57F8EDD5F51A}" type="slidenum">
              <a:rPr lang="it-IT" altLang="it-IT"/>
              <a:pPr/>
              <a:t>‹N›</a:t>
            </a:fld>
            <a:endParaRPr lang="it-IT" altLang="it-IT"/>
          </a:p>
        </p:txBody>
      </p:sp>
    </p:spTree>
    <p:extLst>
      <p:ext uri="{BB962C8B-B14F-4D97-AF65-F5344CB8AC3E}">
        <p14:creationId xmlns:p14="http://schemas.microsoft.com/office/powerpoint/2010/main" val="312534949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022DC9F-ADFE-4D2A-AA85-ACE39D333928}" type="slidenum">
              <a:rPr lang="it-IT" altLang="it-IT"/>
              <a:pPr/>
              <a:t>‹N›</a:t>
            </a:fld>
            <a:endParaRPr lang="it-IT" altLang="it-IT"/>
          </a:p>
        </p:txBody>
      </p:sp>
    </p:spTree>
    <p:extLst>
      <p:ext uri="{BB962C8B-B14F-4D97-AF65-F5344CB8AC3E}">
        <p14:creationId xmlns:p14="http://schemas.microsoft.com/office/powerpoint/2010/main" val="378154797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C9D3B4DF-5924-4537-9D89-2ADCD92EA643}" type="slidenum">
              <a:rPr lang="it-IT" altLang="it-IT"/>
              <a:pPr/>
              <a:t>‹N›</a:t>
            </a:fld>
            <a:endParaRPr lang="it-IT" altLang="it-IT"/>
          </a:p>
        </p:txBody>
      </p:sp>
    </p:spTree>
    <p:extLst>
      <p:ext uri="{BB962C8B-B14F-4D97-AF65-F5344CB8AC3E}">
        <p14:creationId xmlns:p14="http://schemas.microsoft.com/office/powerpoint/2010/main" val="1308117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CD3C2308-86E3-4790-BC3C-1F4082DB2DA8}" type="slidenum">
              <a:rPr lang="it-IT" altLang="it-IT"/>
              <a:pPr/>
              <a:t>‹N›</a:t>
            </a:fld>
            <a:endParaRPr lang="it-IT" altLang="it-IT"/>
          </a:p>
        </p:txBody>
      </p:sp>
    </p:spTree>
    <p:extLst>
      <p:ext uri="{BB962C8B-B14F-4D97-AF65-F5344CB8AC3E}">
        <p14:creationId xmlns:p14="http://schemas.microsoft.com/office/powerpoint/2010/main" val="39556149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6A20A3B1-24E6-430D-A9E0-93F4E87A8875}" type="slidenum">
              <a:rPr lang="it-IT" altLang="it-IT"/>
              <a:pPr/>
              <a:t>‹N›</a:t>
            </a:fld>
            <a:endParaRPr lang="it-IT" altLang="it-IT"/>
          </a:p>
        </p:txBody>
      </p:sp>
    </p:spTree>
    <p:extLst>
      <p:ext uri="{BB962C8B-B14F-4D97-AF65-F5344CB8AC3E}">
        <p14:creationId xmlns:p14="http://schemas.microsoft.com/office/powerpoint/2010/main" val="36203169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D1B0FD79-D5E9-4BB2-A6AD-88C0F4192864}" type="slidenum">
              <a:rPr lang="it-IT" altLang="it-IT"/>
              <a:pPr/>
              <a:t>‹N›</a:t>
            </a:fld>
            <a:endParaRPr lang="it-IT" altLang="it-IT"/>
          </a:p>
        </p:txBody>
      </p:sp>
    </p:spTree>
    <p:extLst>
      <p:ext uri="{BB962C8B-B14F-4D97-AF65-F5344CB8AC3E}">
        <p14:creationId xmlns:p14="http://schemas.microsoft.com/office/powerpoint/2010/main" val="41461753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327FC1C4-2839-4EAE-9F05-3A37AC48D2F6}" type="slidenum">
              <a:rPr lang="it-IT" altLang="it-IT"/>
              <a:pPr/>
              <a:t>‹N›</a:t>
            </a:fld>
            <a:endParaRPr lang="it-IT" altLang="it-IT"/>
          </a:p>
        </p:txBody>
      </p:sp>
    </p:spTree>
    <p:extLst>
      <p:ext uri="{BB962C8B-B14F-4D97-AF65-F5344CB8AC3E}">
        <p14:creationId xmlns:p14="http://schemas.microsoft.com/office/powerpoint/2010/main" val="34909875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29B51197-E913-4457-94C3-FE6A923F3AF8}" type="slidenum">
              <a:rPr lang="it-IT" altLang="it-IT"/>
              <a:pPr/>
              <a:t>‹N›</a:t>
            </a:fld>
            <a:endParaRPr lang="it-IT" altLang="it-IT"/>
          </a:p>
        </p:txBody>
      </p:sp>
    </p:spTree>
    <p:extLst>
      <p:ext uri="{BB962C8B-B14F-4D97-AF65-F5344CB8AC3E}">
        <p14:creationId xmlns:p14="http://schemas.microsoft.com/office/powerpoint/2010/main" val="237413409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E7C1C1B-53FB-4E0A-85D1-3EE437B55CC6}" type="slidenum">
              <a:rPr lang="it-IT" altLang="it-IT"/>
              <a:pPr/>
              <a:t>‹N›</a:t>
            </a:fld>
            <a:endParaRPr lang="it-IT" altLang="it-IT"/>
          </a:p>
        </p:txBody>
      </p:sp>
    </p:spTree>
    <p:extLst>
      <p:ext uri="{BB962C8B-B14F-4D97-AF65-F5344CB8AC3E}">
        <p14:creationId xmlns:p14="http://schemas.microsoft.com/office/powerpoint/2010/main" val="428413994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172B36A-0515-4261-B7ED-C4C359D24CE4}" type="slidenum">
              <a:rPr lang="it-IT" altLang="it-IT"/>
              <a:pPr/>
              <a:t>‹N›</a:t>
            </a:fld>
            <a:endParaRPr lang="it-IT" altLang="it-IT"/>
          </a:p>
        </p:txBody>
      </p:sp>
    </p:spTree>
    <p:extLst>
      <p:ext uri="{BB962C8B-B14F-4D97-AF65-F5344CB8AC3E}">
        <p14:creationId xmlns:p14="http://schemas.microsoft.com/office/powerpoint/2010/main" val="223035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8F78D73-3689-4F53-BAF3-2EEF3C3D584D}" type="slidenum">
              <a:rPr lang="it-IT" altLang="it-IT"/>
              <a:pPr/>
              <a:t>‹N›</a:t>
            </a:fld>
            <a:endParaRPr lang="it-IT" altLang="it-IT"/>
          </a:p>
        </p:txBody>
      </p:sp>
    </p:spTree>
    <p:extLst>
      <p:ext uri="{BB962C8B-B14F-4D97-AF65-F5344CB8AC3E}">
        <p14:creationId xmlns:p14="http://schemas.microsoft.com/office/powerpoint/2010/main" val="6209963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57E8F01-86EE-4DB1-A0D9-35B4108D520E}" type="slidenum">
              <a:rPr lang="it-IT" altLang="it-IT"/>
              <a:pPr/>
              <a:t>‹N›</a:t>
            </a:fld>
            <a:endParaRPr lang="it-IT" altLang="it-IT"/>
          </a:p>
        </p:txBody>
      </p:sp>
    </p:spTree>
    <p:extLst>
      <p:ext uri="{BB962C8B-B14F-4D97-AF65-F5344CB8AC3E}">
        <p14:creationId xmlns:p14="http://schemas.microsoft.com/office/powerpoint/2010/main" val="127398589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BC50F226-AFFB-4A49-9D3D-ED8ADE6DF697}" type="slidenum">
              <a:rPr lang="it-IT" altLang="it-IT"/>
              <a:pPr/>
              <a:t>‹N›</a:t>
            </a:fld>
            <a:endParaRPr lang="it-IT" altLang="it-IT"/>
          </a:p>
        </p:txBody>
      </p:sp>
    </p:spTree>
    <p:extLst>
      <p:ext uri="{BB962C8B-B14F-4D97-AF65-F5344CB8AC3E}">
        <p14:creationId xmlns:p14="http://schemas.microsoft.com/office/powerpoint/2010/main" val="13097575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2AC959E-B211-493E-9EDE-6A2D9CB1C952}" type="slidenum">
              <a:rPr lang="it-IT" altLang="it-IT"/>
              <a:pPr/>
              <a:t>‹N›</a:t>
            </a:fld>
            <a:endParaRPr lang="it-IT" altLang="it-IT"/>
          </a:p>
        </p:txBody>
      </p:sp>
    </p:spTree>
    <p:extLst>
      <p:ext uri="{BB962C8B-B14F-4D97-AF65-F5344CB8AC3E}">
        <p14:creationId xmlns:p14="http://schemas.microsoft.com/office/powerpoint/2010/main" val="37602876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70DC9C9B-1729-41E6-B7B4-70559B539CBD}" type="slidenum">
              <a:rPr lang="it-IT" altLang="it-IT"/>
              <a:pPr/>
              <a:t>‹N›</a:t>
            </a:fld>
            <a:endParaRPr lang="it-IT" altLang="it-IT"/>
          </a:p>
        </p:txBody>
      </p:sp>
    </p:spTree>
    <p:extLst>
      <p:ext uri="{BB962C8B-B14F-4D97-AF65-F5344CB8AC3E}">
        <p14:creationId xmlns:p14="http://schemas.microsoft.com/office/powerpoint/2010/main" val="212172641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5CD69DE6-2CAE-4236-A806-DB4228CCB6BE}" type="slidenum">
              <a:rPr lang="it-IT" altLang="it-IT"/>
              <a:pPr/>
              <a:t>‹N›</a:t>
            </a:fld>
            <a:endParaRPr lang="it-IT" altLang="it-IT"/>
          </a:p>
        </p:txBody>
      </p:sp>
    </p:spTree>
    <p:extLst>
      <p:ext uri="{BB962C8B-B14F-4D97-AF65-F5344CB8AC3E}">
        <p14:creationId xmlns:p14="http://schemas.microsoft.com/office/powerpoint/2010/main" val="11007457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FA4D104-8473-4AFC-8653-DADF72B06A9C}" type="slidenum">
              <a:rPr lang="it-IT" altLang="it-IT"/>
              <a:pPr/>
              <a:t>‹N›</a:t>
            </a:fld>
            <a:endParaRPr lang="it-IT" altLang="it-IT"/>
          </a:p>
        </p:txBody>
      </p:sp>
    </p:spTree>
    <p:extLst>
      <p:ext uri="{BB962C8B-B14F-4D97-AF65-F5344CB8AC3E}">
        <p14:creationId xmlns:p14="http://schemas.microsoft.com/office/powerpoint/2010/main" val="37681094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C5939E4D-CA20-4C84-BC91-45F219FB4AB5}" type="slidenum">
              <a:rPr lang="it-IT" altLang="it-IT"/>
              <a:pPr/>
              <a:t>‹N›</a:t>
            </a:fld>
            <a:endParaRPr lang="it-IT" altLang="it-IT"/>
          </a:p>
        </p:txBody>
      </p:sp>
    </p:spTree>
    <p:extLst>
      <p:ext uri="{BB962C8B-B14F-4D97-AF65-F5344CB8AC3E}">
        <p14:creationId xmlns:p14="http://schemas.microsoft.com/office/powerpoint/2010/main" val="38108983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8FEC9DEB-FA44-4FBB-8A1C-8554C0A39C39}" type="slidenum">
              <a:rPr lang="it-IT" altLang="it-IT"/>
              <a:pPr/>
              <a:t>‹N›</a:t>
            </a:fld>
            <a:endParaRPr lang="it-IT" altLang="it-IT"/>
          </a:p>
        </p:txBody>
      </p:sp>
    </p:spTree>
    <p:extLst>
      <p:ext uri="{BB962C8B-B14F-4D97-AF65-F5344CB8AC3E}">
        <p14:creationId xmlns:p14="http://schemas.microsoft.com/office/powerpoint/2010/main" val="7256790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D3BD5A03-0B3E-4920-83A5-D53D1E8F78E4}" type="slidenum">
              <a:rPr lang="it-IT" altLang="it-IT"/>
              <a:pPr/>
              <a:t>‹N›</a:t>
            </a:fld>
            <a:endParaRPr lang="it-IT" altLang="it-IT"/>
          </a:p>
        </p:txBody>
      </p:sp>
    </p:spTree>
    <p:extLst>
      <p:ext uri="{BB962C8B-B14F-4D97-AF65-F5344CB8AC3E}">
        <p14:creationId xmlns:p14="http://schemas.microsoft.com/office/powerpoint/2010/main" val="13234130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18886EBD-2BC8-4B31-9E06-0FF15E150FEA}" type="slidenum">
              <a:rPr lang="it-IT" altLang="it-IT"/>
              <a:pPr/>
              <a:t>‹N›</a:t>
            </a:fld>
            <a:endParaRPr lang="it-IT" altLang="it-IT"/>
          </a:p>
        </p:txBody>
      </p:sp>
    </p:spTree>
    <p:extLst>
      <p:ext uri="{BB962C8B-B14F-4D97-AF65-F5344CB8AC3E}">
        <p14:creationId xmlns:p14="http://schemas.microsoft.com/office/powerpoint/2010/main" val="8771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3A7884D5-AE63-4D22-B96A-2B60892BADB9}" type="slidenum">
              <a:rPr lang="it-IT" altLang="it-IT"/>
              <a:pPr/>
              <a:t>‹N›</a:t>
            </a:fld>
            <a:endParaRPr lang="it-IT" altLang="it-IT"/>
          </a:p>
        </p:txBody>
      </p:sp>
    </p:spTree>
    <p:extLst>
      <p:ext uri="{BB962C8B-B14F-4D97-AF65-F5344CB8AC3E}">
        <p14:creationId xmlns:p14="http://schemas.microsoft.com/office/powerpoint/2010/main" val="10414123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FDD6D77-AD6F-43A6-ADCD-1E18991A36E4}" type="slidenum">
              <a:rPr lang="it-IT" altLang="it-IT"/>
              <a:pPr/>
              <a:t>‹N›</a:t>
            </a:fld>
            <a:endParaRPr lang="it-IT" altLang="it-IT"/>
          </a:p>
        </p:txBody>
      </p:sp>
    </p:spTree>
    <p:extLst>
      <p:ext uri="{BB962C8B-B14F-4D97-AF65-F5344CB8AC3E}">
        <p14:creationId xmlns:p14="http://schemas.microsoft.com/office/powerpoint/2010/main" val="112713203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73F0FF5-ED23-4B08-995C-3397B9BDD93E}" type="slidenum">
              <a:rPr lang="it-IT" altLang="it-IT"/>
              <a:pPr/>
              <a:t>‹N›</a:t>
            </a:fld>
            <a:endParaRPr lang="it-IT" altLang="it-IT"/>
          </a:p>
        </p:txBody>
      </p:sp>
    </p:spTree>
    <p:extLst>
      <p:ext uri="{BB962C8B-B14F-4D97-AF65-F5344CB8AC3E}">
        <p14:creationId xmlns:p14="http://schemas.microsoft.com/office/powerpoint/2010/main" val="39463296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247C7843-7DFC-4440-A2CE-7E4AB3FD3BD0}" type="slidenum">
              <a:rPr lang="it-IT" altLang="it-IT"/>
              <a:pPr/>
              <a:t>‹N›</a:t>
            </a:fld>
            <a:endParaRPr lang="it-IT" altLang="it-IT"/>
          </a:p>
        </p:txBody>
      </p:sp>
    </p:spTree>
    <p:extLst>
      <p:ext uri="{BB962C8B-B14F-4D97-AF65-F5344CB8AC3E}">
        <p14:creationId xmlns:p14="http://schemas.microsoft.com/office/powerpoint/2010/main" val="48278608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E10E41C-0C40-4766-844B-969AC349A21F}" type="slidenum">
              <a:rPr lang="it-IT" altLang="it-IT"/>
              <a:pPr/>
              <a:t>‹N›</a:t>
            </a:fld>
            <a:endParaRPr lang="it-IT" altLang="it-IT"/>
          </a:p>
        </p:txBody>
      </p:sp>
    </p:spTree>
    <p:extLst>
      <p:ext uri="{BB962C8B-B14F-4D97-AF65-F5344CB8AC3E}">
        <p14:creationId xmlns:p14="http://schemas.microsoft.com/office/powerpoint/2010/main" val="25991460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3ECCAF53-E95D-4282-B06C-71DBD2C0E19F}" type="slidenum">
              <a:rPr lang="it-IT" altLang="it-IT"/>
              <a:pPr/>
              <a:t>‹N›</a:t>
            </a:fld>
            <a:endParaRPr lang="it-IT" altLang="it-IT"/>
          </a:p>
        </p:txBody>
      </p:sp>
    </p:spTree>
    <p:extLst>
      <p:ext uri="{BB962C8B-B14F-4D97-AF65-F5344CB8AC3E}">
        <p14:creationId xmlns:p14="http://schemas.microsoft.com/office/powerpoint/2010/main" val="40760969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425EE302-D487-4E2B-9B4E-EB7F8BB67DBB}" type="slidenum">
              <a:rPr lang="it-IT" altLang="it-IT"/>
              <a:pPr/>
              <a:t>‹N›</a:t>
            </a:fld>
            <a:endParaRPr lang="it-IT" altLang="it-IT"/>
          </a:p>
        </p:txBody>
      </p:sp>
    </p:spTree>
    <p:extLst>
      <p:ext uri="{BB962C8B-B14F-4D97-AF65-F5344CB8AC3E}">
        <p14:creationId xmlns:p14="http://schemas.microsoft.com/office/powerpoint/2010/main" val="391911826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3F10BAF8-EE32-4D63-AC3A-3BC6EB5D69B8}" type="slidenum">
              <a:rPr lang="it-IT" altLang="it-IT"/>
              <a:pPr/>
              <a:t>‹N›</a:t>
            </a:fld>
            <a:endParaRPr lang="it-IT" altLang="it-IT"/>
          </a:p>
        </p:txBody>
      </p:sp>
    </p:spTree>
    <p:extLst>
      <p:ext uri="{BB962C8B-B14F-4D97-AF65-F5344CB8AC3E}">
        <p14:creationId xmlns:p14="http://schemas.microsoft.com/office/powerpoint/2010/main" val="297527066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B13DD41-1442-4894-AF81-7C8FFE90AEA7}" type="slidenum">
              <a:rPr lang="it-IT" altLang="it-IT"/>
              <a:pPr/>
              <a:t>‹N›</a:t>
            </a:fld>
            <a:endParaRPr lang="it-IT" altLang="it-IT"/>
          </a:p>
        </p:txBody>
      </p:sp>
    </p:spTree>
    <p:extLst>
      <p:ext uri="{BB962C8B-B14F-4D97-AF65-F5344CB8AC3E}">
        <p14:creationId xmlns:p14="http://schemas.microsoft.com/office/powerpoint/2010/main" val="206168440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B787C78-1A7D-47DF-8262-2B680D63CBD3}" type="slidenum">
              <a:rPr lang="it-IT" altLang="it-IT"/>
              <a:pPr/>
              <a:t>‹N›</a:t>
            </a:fld>
            <a:endParaRPr lang="it-IT" altLang="it-IT"/>
          </a:p>
        </p:txBody>
      </p:sp>
    </p:spTree>
    <p:extLst>
      <p:ext uri="{BB962C8B-B14F-4D97-AF65-F5344CB8AC3E}">
        <p14:creationId xmlns:p14="http://schemas.microsoft.com/office/powerpoint/2010/main" val="317680517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22285EA4-B4E7-4BD4-B081-19038C075E9B}" type="slidenum">
              <a:rPr lang="it-IT" altLang="it-IT"/>
              <a:pPr/>
              <a:t>‹N›</a:t>
            </a:fld>
            <a:endParaRPr lang="it-IT" altLang="it-IT"/>
          </a:p>
        </p:txBody>
      </p:sp>
    </p:spTree>
    <p:extLst>
      <p:ext uri="{BB962C8B-B14F-4D97-AF65-F5344CB8AC3E}">
        <p14:creationId xmlns:p14="http://schemas.microsoft.com/office/powerpoint/2010/main" val="27538728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97BD7AA-F94C-45B2-86E4-27B31A4CBCD9}" type="slidenum">
              <a:rPr lang="it-IT" altLang="it-IT"/>
              <a:pPr/>
              <a:t>‹N›</a:t>
            </a:fld>
            <a:endParaRPr lang="it-IT" altLang="it-IT"/>
          </a:p>
        </p:txBody>
      </p:sp>
    </p:spTree>
    <p:extLst>
      <p:ext uri="{BB962C8B-B14F-4D97-AF65-F5344CB8AC3E}">
        <p14:creationId xmlns:p14="http://schemas.microsoft.com/office/powerpoint/2010/main" val="422626064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F36596D-5C35-4136-95B1-21C128D2A860}" type="slidenum">
              <a:rPr lang="it-IT" altLang="it-IT"/>
              <a:pPr/>
              <a:t>‹N›</a:t>
            </a:fld>
            <a:endParaRPr lang="it-IT" altLang="it-IT"/>
          </a:p>
        </p:txBody>
      </p:sp>
    </p:spTree>
    <p:extLst>
      <p:ext uri="{BB962C8B-B14F-4D97-AF65-F5344CB8AC3E}">
        <p14:creationId xmlns:p14="http://schemas.microsoft.com/office/powerpoint/2010/main" val="384659796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D15B763-DE75-43C9-9778-836EBBBB71A8}" type="slidenum">
              <a:rPr lang="it-IT" altLang="it-IT"/>
              <a:pPr/>
              <a:t>‹N›</a:t>
            </a:fld>
            <a:endParaRPr lang="it-IT" altLang="it-IT"/>
          </a:p>
        </p:txBody>
      </p:sp>
    </p:spTree>
    <p:extLst>
      <p:ext uri="{BB962C8B-B14F-4D97-AF65-F5344CB8AC3E}">
        <p14:creationId xmlns:p14="http://schemas.microsoft.com/office/powerpoint/2010/main" val="208693893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4F0ADE05-68B5-4A9A-91A8-8C8D7AE9A736}" type="slidenum">
              <a:rPr lang="it-IT" altLang="it-IT"/>
              <a:pPr/>
              <a:t>‹N›</a:t>
            </a:fld>
            <a:endParaRPr lang="it-IT" altLang="it-IT"/>
          </a:p>
        </p:txBody>
      </p:sp>
    </p:spTree>
    <p:extLst>
      <p:ext uri="{BB962C8B-B14F-4D97-AF65-F5344CB8AC3E}">
        <p14:creationId xmlns:p14="http://schemas.microsoft.com/office/powerpoint/2010/main" val="295539230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D5F47ED6-AE1C-44DA-8216-709F6D4A6BBC}" type="slidenum">
              <a:rPr lang="it-IT" altLang="it-IT"/>
              <a:pPr/>
              <a:t>‹N›</a:t>
            </a:fld>
            <a:endParaRPr lang="it-IT" altLang="it-IT"/>
          </a:p>
        </p:txBody>
      </p:sp>
    </p:spTree>
    <p:extLst>
      <p:ext uri="{BB962C8B-B14F-4D97-AF65-F5344CB8AC3E}">
        <p14:creationId xmlns:p14="http://schemas.microsoft.com/office/powerpoint/2010/main" val="333038243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48AEC89-B299-4BB1-B1A7-C2CCFDF02913}" type="slidenum">
              <a:rPr lang="it-IT" altLang="it-IT"/>
              <a:pPr/>
              <a:t>‹N›</a:t>
            </a:fld>
            <a:endParaRPr lang="it-IT" altLang="it-IT"/>
          </a:p>
        </p:txBody>
      </p:sp>
    </p:spTree>
    <p:extLst>
      <p:ext uri="{BB962C8B-B14F-4D97-AF65-F5344CB8AC3E}">
        <p14:creationId xmlns:p14="http://schemas.microsoft.com/office/powerpoint/2010/main" val="14905590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10439C18-3E25-40B8-B9BC-C108B8880CD2}" type="slidenum">
              <a:rPr lang="it-IT" altLang="it-IT"/>
              <a:pPr/>
              <a:t>‹N›</a:t>
            </a:fld>
            <a:endParaRPr lang="it-IT" altLang="it-IT"/>
          </a:p>
        </p:txBody>
      </p:sp>
    </p:spTree>
    <p:extLst>
      <p:ext uri="{BB962C8B-B14F-4D97-AF65-F5344CB8AC3E}">
        <p14:creationId xmlns:p14="http://schemas.microsoft.com/office/powerpoint/2010/main" val="187133714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10D62CEB-40E9-4B4D-BDEB-1DB2875E9BC4}" type="slidenum">
              <a:rPr lang="it-IT" altLang="it-IT"/>
              <a:pPr/>
              <a:t>‹N›</a:t>
            </a:fld>
            <a:endParaRPr lang="it-IT" altLang="it-IT"/>
          </a:p>
        </p:txBody>
      </p:sp>
    </p:spTree>
    <p:extLst>
      <p:ext uri="{BB962C8B-B14F-4D97-AF65-F5344CB8AC3E}">
        <p14:creationId xmlns:p14="http://schemas.microsoft.com/office/powerpoint/2010/main" val="2162510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19EF0E89-9797-4A74-90A4-8F709E03756C}" type="slidenum">
              <a:rPr lang="it-IT" altLang="it-IT"/>
              <a:pPr/>
              <a:t>‹N›</a:t>
            </a:fld>
            <a:endParaRPr lang="it-IT" altLang="it-IT"/>
          </a:p>
        </p:txBody>
      </p:sp>
    </p:spTree>
    <p:extLst>
      <p:ext uri="{BB962C8B-B14F-4D97-AF65-F5344CB8AC3E}">
        <p14:creationId xmlns:p14="http://schemas.microsoft.com/office/powerpoint/2010/main" val="201862919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CA48EED1-F357-4B89-992E-B44A7C3B619D}" type="slidenum">
              <a:rPr lang="it-IT" altLang="it-IT"/>
              <a:pPr/>
              <a:t>‹N›</a:t>
            </a:fld>
            <a:endParaRPr lang="it-IT" altLang="it-IT"/>
          </a:p>
        </p:txBody>
      </p:sp>
    </p:spTree>
    <p:extLst>
      <p:ext uri="{BB962C8B-B14F-4D97-AF65-F5344CB8AC3E}">
        <p14:creationId xmlns:p14="http://schemas.microsoft.com/office/powerpoint/2010/main" val="415203580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8E5E86AB-FF37-48B8-B9AC-2BBA01FE484F}" type="slidenum">
              <a:rPr lang="it-IT" altLang="it-IT"/>
              <a:pPr/>
              <a:t>‹N›</a:t>
            </a:fld>
            <a:endParaRPr lang="it-IT" altLang="it-IT"/>
          </a:p>
        </p:txBody>
      </p:sp>
    </p:spTree>
    <p:extLst>
      <p:ext uri="{BB962C8B-B14F-4D97-AF65-F5344CB8AC3E}">
        <p14:creationId xmlns:p14="http://schemas.microsoft.com/office/powerpoint/2010/main" val="32506676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9BBB2865-D20C-464B-8669-F348B423032C}" type="slidenum">
              <a:rPr lang="it-IT" altLang="it-IT"/>
              <a:pPr/>
              <a:t>‹N›</a:t>
            </a:fld>
            <a:endParaRPr lang="it-IT" altLang="it-IT"/>
          </a:p>
        </p:txBody>
      </p:sp>
    </p:spTree>
    <p:extLst>
      <p:ext uri="{BB962C8B-B14F-4D97-AF65-F5344CB8AC3E}">
        <p14:creationId xmlns:p14="http://schemas.microsoft.com/office/powerpoint/2010/main" val="25784986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BCF9734A-782C-499B-BB0F-E1FC0CA1CE63}" type="slidenum">
              <a:rPr lang="it-IT" altLang="it-IT"/>
              <a:pPr/>
              <a:t>‹N›</a:t>
            </a:fld>
            <a:endParaRPr lang="it-IT" altLang="it-IT"/>
          </a:p>
        </p:txBody>
      </p:sp>
    </p:spTree>
    <p:extLst>
      <p:ext uri="{BB962C8B-B14F-4D97-AF65-F5344CB8AC3E}">
        <p14:creationId xmlns:p14="http://schemas.microsoft.com/office/powerpoint/2010/main" val="19664966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32E4475-F7BA-4271-B857-AA938561D730}" type="slidenum">
              <a:rPr lang="it-IT" altLang="it-IT"/>
              <a:pPr/>
              <a:t>‹N›</a:t>
            </a:fld>
            <a:endParaRPr lang="it-IT" altLang="it-IT"/>
          </a:p>
        </p:txBody>
      </p:sp>
    </p:spTree>
    <p:extLst>
      <p:ext uri="{BB962C8B-B14F-4D97-AF65-F5344CB8AC3E}">
        <p14:creationId xmlns:p14="http://schemas.microsoft.com/office/powerpoint/2010/main" val="39615069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D96AFB1F-E86A-4CFA-846F-8F4959B503E8}" type="slidenum">
              <a:rPr lang="it-IT" altLang="it-IT"/>
              <a:pPr/>
              <a:t>‹N›</a:t>
            </a:fld>
            <a:endParaRPr lang="it-IT" altLang="it-IT"/>
          </a:p>
        </p:txBody>
      </p:sp>
    </p:spTree>
    <p:extLst>
      <p:ext uri="{BB962C8B-B14F-4D97-AF65-F5344CB8AC3E}">
        <p14:creationId xmlns:p14="http://schemas.microsoft.com/office/powerpoint/2010/main" val="15887064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91D0B9B-3120-4C20-B71F-C00DB4E7EC70}" type="slidenum">
              <a:rPr lang="it-IT" altLang="it-IT"/>
              <a:pPr/>
              <a:t>‹N›</a:t>
            </a:fld>
            <a:endParaRPr lang="it-IT" altLang="it-IT"/>
          </a:p>
        </p:txBody>
      </p:sp>
    </p:spTree>
    <p:extLst>
      <p:ext uri="{BB962C8B-B14F-4D97-AF65-F5344CB8AC3E}">
        <p14:creationId xmlns:p14="http://schemas.microsoft.com/office/powerpoint/2010/main" val="189046317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48E71B3B-B8B1-40DE-A4B3-3DD527E9E233}" type="slidenum">
              <a:rPr lang="it-IT" altLang="it-IT"/>
              <a:pPr/>
              <a:t>‹N›</a:t>
            </a:fld>
            <a:endParaRPr lang="it-IT" altLang="it-IT"/>
          </a:p>
        </p:txBody>
      </p:sp>
    </p:spTree>
    <p:extLst>
      <p:ext uri="{BB962C8B-B14F-4D97-AF65-F5344CB8AC3E}">
        <p14:creationId xmlns:p14="http://schemas.microsoft.com/office/powerpoint/2010/main" val="238108441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D4B07C3-23AD-42C5-81C2-A7E5F059BDC6}" type="slidenum">
              <a:rPr lang="it-IT" altLang="it-IT"/>
              <a:pPr/>
              <a:t>‹N›</a:t>
            </a:fld>
            <a:endParaRPr lang="it-IT" altLang="it-IT"/>
          </a:p>
        </p:txBody>
      </p:sp>
    </p:spTree>
    <p:extLst>
      <p:ext uri="{BB962C8B-B14F-4D97-AF65-F5344CB8AC3E}">
        <p14:creationId xmlns:p14="http://schemas.microsoft.com/office/powerpoint/2010/main" val="7371653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70B54FEF-108C-496B-904C-9D7D3261A396}" type="slidenum">
              <a:rPr lang="it-IT" altLang="it-IT"/>
              <a:pPr/>
              <a:t>‹N›</a:t>
            </a:fld>
            <a:endParaRPr lang="it-IT" altLang="it-IT"/>
          </a:p>
        </p:txBody>
      </p:sp>
    </p:spTree>
    <p:extLst>
      <p:ext uri="{BB962C8B-B14F-4D97-AF65-F5344CB8AC3E}">
        <p14:creationId xmlns:p14="http://schemas.microsoft.com/office/powerpoint/2010/main" val="42834603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B97DD490-5A2C-469F-92C6-AFB63BC384E0}" type="slidenum">
              <a:rPr lang="it-IT" altLang="it-IT"/>
              <a:pPr/>
              <a:t>‹N›</a:t>
            </a:fld>
            <a:endParaRPr lang="it-IT" altLang="it-IT"/>
          </a:p>
        </p:txBody>
      </p:sp>
    </p:spTree>
    <p:extLst>
      <p:ext uri="{BB962C8B-B14F-4D97-AF65-F5344CB8AC3E}">
        <p14:creationId xmlns:p14="http://schemas.microsoft.com/office/powerpoint/2010/main" val="41296248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0D7C7657-0DB3-404B-BDA8-E9F10279E278}" type="slidenum">
              <a:rPr lang="it-IT" altLang="it-IT"/>
              <a:pPr/>
              <a:t>‹N›</a:t>
            </a:fld>
            <a:endParaRPr lang="it-IT" altLang="it-IT"/>
          </a:p>
        </p:txBody>
      </p:sp>
    </p:spTree>
    <p:extLst>
      <p:ext uri="{BB962C8B-B14F-4D97-AF65-F5344CB8AC3E}">
        <p14:creationId xmlns:p14="http://schemas.microsoft.com/office/powerpoint/2010/main" val="285988328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9D00FD2B-0102-4E0D-9A58-86F48B23F8B5}" type="slidenum">
              <a:rPr lang="it-IT" altLang="it-IT"/>
              <a:pPr/>
              <a:t>‹N›</a:t>
            </a:fld>
            <a:endParaRPr lang="it-IT" altLang="it-IT"/>
          </a:p>
        </p:txBody>
      </p:sp>
    </p:spTree>
    <p:extLst>
      <p:ext uri="{BB962C8B-B14F-4D97-AF65-F5344CB8AC3E}">
        <p14:creationId xmlns:p14="http://schemas.microsoft.com/office/powerpoint/2010/main" val="24623412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2130A00B-9FD0-43DC-86EC-E9D5F4F1D1E5}" type="slidenum">
              <a:rPr lang="it-IT" altLang="it-IT"/>
              <a:pPr/>
              <a:t>‹N›</a:t>
            </a:fld>
            <a:endParaRPr lang="it-IT" altLang="it-IT"/>
          </a:p>
        </p:txBody>
      </p:sp>
    </p:spTree>
    <p:extLst>
      <p:ext uri="{BB962C8B-B14F-4D97-AF65-F5344CB8AC3E}">
        <p14:creationId xmlns:p14="http://schemas.microsoft.com/office/powerpoint/2010/main" val="31555530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1573483-22C1-4F93-9E3F-EED0959AA826}" type="slidenum">
              <a:rPr lang="it-IT" altLang="it-IT"/>
              <a:pPr/>
              <a:t>‹N›</a:t>
            </a:fld>
            <a:endParaRPr lang="it-IT" altLang="it-IT"/>
          </a:p>
        </p:txBody>
      </p:sp>
    </p:spTree>
    <p:extLst>
      <p:ext uri="{BB962C8B-B14F-4D97-AF65-F5344CB8AC3E}">
        <p14:creationId xmlns:p14="http://schemas.microsoft.com/office/powerpoint/2010/main" val="2357674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005AC86-4F28-40FC-8603-55489D412FEC}" type="slidenum">
              <a:rPr lang="it-IT" altLang="it-IT"/>
              <a:pPr/>
              <a:t>‹N›</a:t>
            </a:fld>
            <a:endParaRPr lang="it-IT" altLang="it-IT"/>
          </a:p>
        </p:txBody>
      </p:sp>
    </p:spTree>
    <p:extLst>
      <p:ext uri="{BB962C8B-B14F-4D97-AF65-F5344CB8AC3E}">
        <p14:creationId xmlns:p14="http://schemas.microsoft.com/office/powerpoint/2010/main" val="348836179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661E906-535D-49D6-81DF-06A62622AC42}" type="slidenum">
              <a:rPr lang="it-IT" altLang="it-IT"/>
              <a:pPr/>
              <a:t>‹N›</a:t>
            </a:fld>
            <a:endParaRPr lang="it-IT" altLang="it-IT"/>
          </a:p>
        </p:txBody>
      </p:sp>
    </p:spTree>
    <p:extLst>
      <p:ext uri="{BB962C8B-B14F-4D97-AF65-F5344CB8AC3E}">
        <p14:creationId xmlns:p14="http://schemas.microsoft.com/office/powerpoint/2010/main" val="149920950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FEA1BFA-0BDC-42FB-9147-A2BC1F6F80B2}" type="slidenum">
              <a:rPr lang="it-IT" altLang="it-IT"/>
              <a:pPr/>
              <a:t>‹N›</a:t>
            </a:fld>
            <a:endParaRPr lang="it-IT" altLang="it-IT"/>
          </a:p>
        </p:txBody>
      </p:sp>
    </p:spTree>
    <p:extLst>
      <p:ext uri="{BB962C8B-B14F-4D97-AF65-F5344CB8AC3E}">
        <p14:creationId xmlns:p14="http://schemas.microsoft.com/office/powerpoint/2010/main" val="201339702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2F95486-725C-46DC-B94F-64B553EEF237}" type="slidenum">
              <a:rPr lang="it-IT" altLang="it-IT"/>
              <a:pPr/>
              <a:t>‹N›</a:t>
            </a:fld>
            <a:endParaRPr lang="it-IT" altLang="it-IT"/>
          </a:p>
        </p:txBody>
      </p:sp>
    </p:spTree>
    <p:extLst>
      <p:ext uri="{BB962C8B-B14F-4D97-AF65-F5344CB8AC3E}">
        <p14:creationId xmlns:p14="http://schemas.microsoft.com/office/powerpoint/2010/main" val="399732443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2613CB51-A88A-446F-987C-D3E9C1E4F48D}" type="slidenum">
              <a:rPr lang="it-IT" altLang="it-IT"/>
              <a:pPr/>
              <a:t>‹N›</a:t>
            </a:fld>
            <a:endParaRPr lang="it-IT" altLang="it-IT"/>
          </a:p>
        </p:txBody>
      </p:sp>
    </p:spTree>
    <p:extLst>
      <p:ext uri="{BB962C8B-B14F-4D97-AF65-F5344CB8AC3E}">
        <p14:creationId xmlns:p14="http://schemas.microsoft.com/office/powerpoint/2010/main" val="1689851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43834138-D6A1-49C8-9F90-4B9D8FDC88C2}" type="slidenum">
              <a:rPr lang="it-IT" altLang="it-IT"/>
              <a:pPr/>
              <a:t>‹N›</a:t>
            </a:fld>
            <a:endParaRPr lang="it-IT" altLang="it-IT"/>
          </a:p>
        </p:txBody>
      </p:sp>
    </p:spTree>
    <p:extLst>
      <p:ext uri="{BB962C8B-B14F-4D97-AF65-F5344CB8AC3E}">
        <p14:creationId xmlns:p14="http://schemas.microsoft.com/office/powerpoint/2010/main" val="39758079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FAA07365-2829-40C3-A673-97E7F39811EB}" type="slidenum">
              <a:rPr lang="it-IT" altLang="it-IT"/>
              <a:pPr/>
              <a:t>‹N›</a:t>
            </a:fld>
            <a:endParaRPr lang="it-IT" altLang="it-IT"/>
          </a:p>
        </p:txBody>
      </p:sp>
    </p:spTree>
    <p:extLst>
      <p:ext uri="{BB962C8B-B14F-4D97-AF65-F5344CB8AC3E}">
        <p14:creationId xmlns:p14="http://schemas.microsoft.com/office/powerpoint/2010/main" val="323077857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C5727107-74D5-460B-B53B-DF264B23CF0A}" type="slidenum">
              <a:rPr lang="it-IT" altLang="it-IT"/>
              <a:pPr/>
              <a:t>‹N›</a:t>
            </a:fld>
            <a:endParaRPr lang="it-IT" altLang="it-IT"/>
          </a:p>
        </p:txBody>
      </p:sp>
    </p:spTree>
    <p:extLst>
      <p:ext uri="{BB962C8B-B14F-4D97-AF65-F5344CB8AC3E}">
        <p14:creationId xmlns:p14="http://schemas.microsoft.com/office/powerpoint/2010/main" val="14387228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3C9321A9-0225-4A59-A7D1-EAE379727AF8}" type="slidenum">
              <a:rPr lang="it-IT" altLang="it-IT"/>
              <a:pPr/>
              <a:t>‹N›</a:t>
            </a:fld>
            <a:endParaRPr lang="it-IT" altLang="it-IT"/>
          </a:p>
        </p:txBody>
      </p:sp>
    </p:spTree>
    <p:extLst>
      <p:ext uri="{BB962C8B-B14F-4D97-AF65-F5344CB8AC3E}">
        <p14:creationId xmlns:p14="http://schemas.microsoft.com/office/powerpoint/2010/main" val="222671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5D869C20-1A66-4C9F-B654-BD06722D650E}" type="slidenum">
              <a:rPr lang="it-IT" altLang="it-IT"/>
              <a:pPr/>
              <a:t>‹N›</a:t>
            </a:fld>
            <a:endParaRPr lang="it-IT" altLang="it-IT"/>
          </a:p>
        </p:txBody>
      </p:sp>
    </p:spTree>
    <p:extLst>
      <p:ext uri="{BB962C8B-B14F-4D97-AF65-F5344CB8AC3E}">
        <p14:creationId xmlns:p14="http://schemas.microsoft.com/office/powerpoint/2010/main" val="122780947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BF2DFADE-791F-42B0-B563-041B610ACAB8}" type="slidenum">
              <a:rPr lang="it-IT" altLang="it-IT"/>
              <a:pPr/>
              <a:t>‹N›</a:t>
            </a:fld>
            <a:endParaRPr lang="it-IT" altLang="it-IT"/>
          </a:p>
        </p:txBody>
      </p:sp>
    </p:spTree>
    <p:extLst>
      <p:ext uri="{BB962C8B-B14F-4D97-AF65-F5344CB8AC3E}">
        <p14:creationId xmlns:p14="http://schemas.microsoft.com/office/powerpoint/2010/main" val="7374052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61875F49-8E1B-4CD1-9132-D3C10115CDDA}" type="slidenum">
              <a:rPr lang="it-IT" altLang="it-IT"/>
              <a:pPr/>
              <a:t>‹N›</a:t>
            </a:fld>
            <a:endParaRPr lang="it-IT" altLang="it-IT"/>
          </a:p>
        </p:txBody>
      </p:sp>
    </p:spTree>
    <p:extLst>
      <p:ext uri="{BB962C8B-B14F-4D97-AF65-F5344CB8AC3E}">
        <p14:creationId xmlns:p14="http://schemas.microsoft.com/office/powerpoint/2010/main" val="21123919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91013A3-4FBE-4C6A-9428-6C5A7A3B827B}" type="slidenum">
              <a:rPr lang="it-IT" altLang="it-IT"/>
              <a:pPr/>
              <a:t>‹N›</a:t>
            </a:fld>
            <a:endParaRPr lang="it-IT" altLang="it-IT"/>
          </a:p>
        </p:txBody>
      </p:sp>
    </p:spTree>
    <p:extLst>
      <p:ext uri="{BB962C8B-B14F-4D97-AF65-F5344CB8AC3E}">
        <p14:creationId xmlns:p14="http://schemas.microsoft.com/office/powerpoint/2010/main" val="275501590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7F5C897D-56F4-466E-B707-D5FD74A64D9E}" type="slidenum">
              <a:rPr lang="it-IT" altLang="it-IT"/>
              <a:pPr/>
              <a:t>‹N›</a:t>
            </a:fld>
            <a:endParaRPr lang="it-IT" altLang="it-IT"/>
          </a:p>
        </p:txBody>
      </p:sp>
    </p:spTree>
    <p:extLst>
      <p:ext uri="{BB962C8B-B14F-4D97-AF65-F5344CB8AC3E}">
        <p14:creationId xmlns:p14="http://schemas.microsoft.com/office/powerpoint/2010/main" val="922243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EF5C9C7-26D4-48DC-95AC-B7A4CA57C20E}" type="slidenum">
              <a:rPr lang="it-IT" altLang="it-IT"/>
              <a:pPr/>
              <a:t>‹N›</a:t>
            </a:fld>
            <a:endParaRPr lang="it-IT" altLang="it-IT"/>
          </a:p>
        </p:txBody>
      </p:sp>
    </p:spTree>
    <p:extLst>
      <p:ext uri="{BB962C8B-B14F-4D97-AF65-F5344CB8AC3E}">
        <p14:creationId xmlns:p14="http://schemas.microsoft.com/office/powerpoint/2010/main" val="6177456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7EC28E2-13E6-476C-B1CB-DA09C0B9BA44}" type="slidenum">
              <a:rPr lang="it-IT" altLang="it-IT"/>
              <a:pPr/>
              <a:t>‹N›</a:t>
            </a:fld>
            <a:endParaRPr lang="it-IT" altLang="it-IT"/>
          </a:p>
        </p:txBody>
      </p:sp>
    </p:spTree>
    <p:extLst>
      <p:ext uri="{BB962C8B-B14F-4D97-AF65-F5344CB8AC3E}">
        <p14:creationId xmlns:p14="http://schemas.microsoft.com/office/powerpoint/2010/main" val="294028954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3A6F241E-3D8A-4C4D-8474-CA2EEB5B7336}" type="slidenum">
              <a:rPr lang="it-IT" altLang="it-IT"/>
              <a:pPr/>
              <a:t>‹N›</a:t>
            </a:fld>
            <a:endParaRPr lang="it-IT" altLang="it-IT"/>
          </a:p>
        </p:txBody>
      </p:sp>
    </p:spTree>
    <p:extLst>
      <p:ext uri="{BB962C8B-B14F-4D97-AF65-F5344CB8AC3E}">
        <p14:creationId xmlns:p14="http://schemas.microsoft.com/office/powerpoint/2010/main" val="42885045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A2C2FB8-CF74-496D-B26C-BF28F32EEB32}" type="slidenum">
              <a:rPr lang="it-IT" altLang="it-IT"/>
              <a:pPr/>
              <a:t>‹N›</a:t>
            </a:fld>
            <a:endParaRPr lang="it-IT" altLang="it-IT"/>
          </a:p>
        </p:txBody>
      </p:sp>
    </p:spTree>
    <p:extLst>
      <p:ext uri="{BB962C8B-B14F-4D97-AF65-F5344CB8AC3E}">
        <p14:creationId xmlns:p14="http://schemas.microsoft.com/office/powerpoint/2010/main" val="16247731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126354B9-5CD0-423C-8FCC-A03BD93ADD38}" type="slidenum">
              <a:rPr lang="it-IT" altLang="it-IT"/>
              <a:pPr/>
              <a:t>‹N›</a:t>
            </a:fld>
            <a:endParaRPr lang="it-IT" altLang="it-IT"/>
          </a:p>
        </p:txBody>
      </p:sp>
    </p:spTree>
    <p:extLst>
      <p:ext uri="{BB962C8B-B14F-4D97-AF65-F5344CB8AC3E}">
        <p14:creationId xmlns:p14="http://schemas.microsoft.com/office/powerpoint/2010/main" val="1860342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E5E2256-9A9C-4B7E-9964-DCE6B4CEC4FB}" type="slidenum">
              <a:rPr lang="it-IT" altLang="it-IT"/>
              <a:pPr/>
              <a:t>‹N›</a:t>
            </a:fld>
            <a:endParaRPr lang="it-IT" altLang="it-IT"/>
          </a:p>
        </p:txBody>
      </p:sp>
    </p:spTree>
    <p:extLst>
      <p:ext uri="{BB962C8B-B14F-4D97-AF65-F5344CB8AC3E}">
        <p14:creationId xmlns:p14="http://schemas.microsoft.com/office/powerpoint/2010/main" val="297448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D3E01E24-2FBD-4671-8A3A-06E6573011BB}" type="slidenum">
              <a:rPr lang="it-IT" altLang="it-IT"/>
              <a:pPr/>
              <a:t>‹N›</a:t>
            </a:fld>
            <a:endParaRPr lang="it-IT" altLang="it-IT"/>
          </a:p>
        </p:txBody>
      </p:sp>
    </p:spTree>
    <p:extLst>
      <p:ext uri="{BB962C8B-B14F-4D97-AF65-F5344CB8AC3E}">
        <p14:creationId xmlns:p14="http://schemas.microsoft.com/office/powerpoint/2010/main" val="422894806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7940BD6C-CAF9-4406-AD0D-FB831A381A08}" type="slidenum">
              <a:rPr lang="it-IT" altLang="it-IT"/>
              <a:pPr/>
              <a:t>‹N›</a:t>
            </a:fld>
            <a:endParaRPr lang="it-IT" altLang="it-IT"/>
          </a:p>
        </p:txBody>
      </p:sp>
    </p:spTree>
    <p:extLst>
      <p:ext uri="{BB962C8B-B14F-4D97-AF65-F5344CB8AC3E}">
        <p14:creationId xmlns:p14="http://schemas.microsoft.com/office/powerpoint/2010/main" val="425282822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05EB1468-44DE-4635-A947-4C8AA8CD0FA5}" type="slidenum">
              <a:rPr lang="it-IT" altLang="it-IT"/>
              <a:pPr/>
              <a:t>‹N›</a:t>
            </a:fld>
            <a:endParaRPr lang="it-IT" altLang="it-IT"/>
          </a:p>
        </p:txBody>
      </p:sp>
    </p:spTree>
    <p:extLst>
      <p:ext uri="{BB962C8B-B14F-4D97-AF65-F5344CB8AC3E}">
        <p14:creationId xmlns:p14="http://schemas.microsoft.com/office/powerpoint/2010/main" val="130309028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7A43C8A7-2D46-4CD4-AF34-382280077361}" type="slidenum">
              <a:rPr lang="it-IT" altLang="it-IT"/>
              <a:pPr/>
              <a:t>‹N›</a:t>
            </a:fld>
            <a:endParaRPr lang="it-IT" altLang="it-IT"/>
          </a:p>
        </p:txBody>
      </p:sp>
    </p:spTree>
    <p:extLst>
      <p:ext uri="{BB962C8B-B14F-4D97-AF65-F5344CB8AC3E}">
        <p14:creationId xmlns:p14="http://schemas.microsoft.com/office/powerpoint/2010/main" val="159397654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6A5CCBD9-D350-4824-A714-F1EC56E85C41}" type="slidenum">
              <a:rPr lang="it-IT" altLang="it-IT"/>
              <a:pPr/>
              <a:t>‹N›</a:t>
            </a:fld>
            <a:endParaRPr lang="it-IT" altLang="it-IT"/>
          </a:p>
        </p:txBody>
      </p:sp>
    </p:spTree>
    <p:extLst>
      <p:ext uri="{BB962C8B-B14F-4D97-AF65-F5344CB8AC3E}">
        <p14:creationId xmlns:p14="http://schemas.microsoft.com/office/powerpoint/2010/main" val="410322924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74AD8AF-FCCB-4B37-9A6E-ABF7CFDBC4AA}" type="slidenum">
              <a:rPr lang="it-IT" altLang="it-IT"/>
              <a:pPr/>
              <a:t>‹N›</a:t>
            </a:fld>
            <a:endParaRPr lang="it-IT" altLang="it-IT"/>
          </a:p>
        </p:txBody>
      </p:sp>
    </p:spTree>
    <p:extLst>
      <p:ext uri="{BB962C8B-B14F-4D97-AF65-F5344CB8AC3E}">
        <p14:creationId xmlns:p14="http://schemas.microsoft.com/office/powerpoint/2010/main" val="411816902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1D06C8D-F4C3-4B11-9DAF-B642F4128C95}" type="slidenum">
              <a:rPr lang="it-IT" altLang="it-IT"/>
              <a:pPr/>
              <a:t>‹N›</a:t>
            </a:fld>
            <a:endParaRPr lang="it-IT" altLang="it-IT"/>
          </a:p>
        </p:txBody>
      </p:sp>
    </p:spTree>
    <p:extLst>
      <p:ext uri="{BB962C8B-B14F-4D97-AF65-F5344CB8AC3E}">
        <p14:creationId xmlns:p14="http://schemas.microsoft.com/office/powerpoint/2010/main" val="415127479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A47F65D-3EC8-4328-BCA9-6B507C7ABB65}" type="slidenum">
              <a:rPr lang="it-IT" altLang="it-IT"/>
              <a:pPr/>
              <a:t>‹N›</a:t>
            </a:fld>
            <a:endParaRPr lang="it-IT" altLang="it-IT"/>
          </a:p>
        </p:txBody>
      </p:sp>
    </p:spTree>
    <p:extLst>
      <p:ext uri="{BB962C8B-B14F-4D97-AF65-F5344CB8AC3E}">
        <p14:creationId xmlns:p14="http://schemas.microsoft.com/office/powerpoint/2010/main" val="181264398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C6C10E23-6A03-44FF-B6C8-DAB03ED504CE}" type="slidenum">
              <a:rPr lang="it-IT" altLang="it-IT"/>
              <a:pPr/>
              <a:t>‹N›</a:t>
            </a:fld>
            <a:endParaRPr lang="it-IT" altLang="it-IT"/>
          </a:p>
        </p:txBody>
      </p:sp>
    </p:spTree>
    <p:extLst>
      <p:ext uri="{BB962C8B-B14F-4D97-AF65-F5344CB8AC3E}">
        <p14:creationId xmlns:p14="http://schemas.microsoft.com/office/powerpoint/2010/main" val="109598044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C7EA216-0A97-4AD6-BBFE-3955D6A0BCE6}" type="slidenum">
              <a:rPr lang="it-IT" altLang="it-IT"/>
              <a:pPr/>
              <a:t>‹N›</a:t>
            </a:fld>
            <a:endParaRPr lang="it-IT" altLang="it-IT"/>
          </a:p>
        </p:txBody>
      </p:sp>
    </p:spTree>
    <p:extLst>
      <p:ext uri="{BB962C8B-B14F-4D97-AF65-F5344CB8AC3E}">
        <p14:creationId xmlns:p14="http://schemas.microsoft.com/office/powerpoint/2010/main" val="176061374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3E741EB2-A452-4779-BAA1-48F0B4DE923B}" type="slidenum">
              <a:rPr lang="it-IT" altLang="it-IT"/>
              <a:pPr/>
              <a:t>‹N›</a:t>
            </a:fld>
            <a:endParaRPr lang="it-IT" altLang="it-IT"/>
          </a:p>
        </p:txBody>
      </p:sp>
    </p:spTree>
    <p:extLst>
      <p:ext uri="{BB962C8B-B14F-4D97-AF65-F5344CB8AC3E}">
        <p14:creationId xmlns:p14="http://schemas.microsoft.com/office/powerpoint/2010/main" val="149161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C926D57-A8CF-40DB-95A1-1FB17914BB45}" type="slidenum">
              <a:rPr lang="it-IT" altLang="it-IT"/>
              <a:pPr/>
              <a:t>‹N›</a:t>
            </a:fld>
            <a:endParaRPr lang="it-IT" altLang="it-IT"/>
          </a:p>
        </p:txBody>
      </p:sp>
    </p:spTree>
    <p:extLst>
      <p:ext uri="{BB962C8B-B14F-4D97-AF65-F5344CB8AC3E}">
        <p14:creationId xmlns:p14="http://schemas.microsoft.com/office/powerpoint/2010/main" val="36516076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2549FF8E-1223-45ED-9CEC-7DA5E8C2734D}" type="slidenum">
              <a:rPr lang="it-IT" altLang="it-IT"/>
              <a:pPr/>
              <a:t>‹N›</a:t>
            </a:fld>
            <a:endParaRPr lang="it-IT" altLang="it-IT"/>
          </a:p>
        </p:txBody>
      </p:sp>
    </p:spTree>
    <p:extLst>
      <p:ext uri="{BB962C8B-B14F-4D97-AF65-F5344CB8AC3E}">
        <p14:creationId xmlns:p14="http://schemas.microsoft.com/office/powerpoint/2010/main" val="340379256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F37DE361-40D5-4061-A1D8-3B8063EA378A}" type="slidenum">
              <a:rPr lang="it-IT" altLang="it-IT"/>
              <a:pPr/>
              <a:t>‹N›</a:t>
            </a:fld>
            <a:endParaRPr lang="it-IT" altLang="it-IT"/>
          </a:p>
        </p:txBody>
      </p:sp>
    </p:spTree>
    <p:extLst>
      <p:ext uri="{BB962C8B-B14F-4D97-AF65-F5344CB8AC3E}">
        <p14:creationId xmlns:p14="http://schemas.microsoft.com/office/powerpoint/2010/main" val="193625151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D5E5F118-C228-436D-A569-7A140F0A8559}" type="slidenum">
              <a:rPr lang="it-IT" altLang="it-IT"/>
              <a:pPr/>
              <a:t>‹N›</a:t>
            </a:fld>
            <a:endParaRPr lang="it-IT" altLang="it-IT"/>
          </a:p>
        </p:txBody>
      </p:sp>
    </p:spTree>
    <p:extLst>
      <p:ext uri="{BB962C8B-B14F-4D97-AF65-F5344CB8AC3E}">
        <p14:creationId xmlns:p14="http://schemas.microsoft.com/office/powerpoint/2010/main" val="31407368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A52877B-9464-401C-8C97-698373FB4DD2}" type="slidenum">
              <a:rPr lang="it-IT" altLang="it-IT"/>
              <a:pPr/>
              <a:t>‹N›</a:t>
            </a:fld>
            <a:endParaRPr lang="it-IT" altLang="it-IT"/>
          </a:p>
        </p:txBody>
      </p:sp>
    </p:spTree>
    <p:extLst>
      <p:ext uri="{BB962C8B-B14F-4D97-AF65-F5344CB8AC3E}">
        <p14:creationId xmlns:p14="http://schemas.microsoft.com/office/powerpoint/2010/main" val="297256042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0EE0C85B-96D5-4069-9817-61D0C5A598A4}" type="slidenum">
              <a:rPr lang="it-IT" altLang="it-IT"/>
              <a:pPr/>
              <a:t>‹N›</a:t>
            </a:fld>
            <a:endParaRPr lang="it-IT" altLang="it-IT"/>
          </a:p>
        </p:txBody>
      </p:sp>
    </p:spTree>
    <p:extLst>
      <p:ext uri="{BB962C8B-B14F-4D97-AF65-F5344CB8AC3E}">
        <p14:creationId xmlns:p14="http://schemas.microsoft.com/office/powerpoint/2010/main" val="162352276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04715F66-1B53-4EFD-A0A6-A0EEF5AC83C2}" type="slidenum">
              <a:rPr lang="it-IT" altLang="it-IT"/>
              <a:pPr/>
              <a:t>‹N›</a:t>
            </a:fld>
            <a:endParaRPr lang="it-IT" altLang="it-IT"/>
          </a:p>
        </p:txBody>
      </p:sp>
    </p:spTree>
    <p:extLst>
      <p:ext uri="{BB962C8B-B14F-4D97-AF65-F5344CB8AC3E}">
        <p14:creationId xmlns:p14="http://schemas.microsoft.com/office/powerpoint/2010/main" val="77180233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E259635-28D4-4ADD-905B-1059650A886B}" type="slidenum">
              <a:rPr lang="it-IT" altLang="it-IT"/>
              <a:pPr/>
              <a:t>‹N›</a:t>
            </a:fld>
            <a:endParaRPr lang="it-IT" altLang="it-IT"/>
          </a:p>
        </p:txBody>
      </p:sp>
    </p:spTree>
    <p:extLst>
      <p:ext uri="{BB962C8B-B14F-4D97-AF65-F5344CB8AC3E}">
        <p14:creationId xmlns:p14="http://schemas.microsoft.com/office/powerpoint/2010/main" val="47397115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FE8F7BF-EC10-4E72-8491-9093DE021D0C}" type="slidenum">
              <a:rPr lang="it-IT" altLang="it-IT"/>
              <a:pPr/>
              <a:t>‹N›</a:t>
            </a:fld>
            <a:endParaRPr lang="it-IT" altLang="it-IT"/>
          </a:p>
        </p:txBody>
      </p:sp>
    </p:spTree>
    <p:extLst>
      <p:ext uri="{BB962C8B-B14F-4D97-AF65-F5344CB8AC3E}">
        <p14:creationId xmlns:p14="http://schemas.microsoft.com/office/powerpoint/2010/main" val="21631777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53E1EC38-0705-46D1-B026-F9EA5647348E}" type="slidenum">
              <a:rPr lang="it-IT" altLang="it-IT"/>
              <a:pPr/>
              <a:t>‹N›</a:t>
            </a:fld>
            <a:endParaRPr lang="it-IT" altLang="it-IT"/>
          </a:p>
        </p:txBody>
      </p:sp>
    </p:spTree>
    <p:extLst>
      <p:ext uri="{BB962C8B-B14F-4D97-AF65-F5344CB8AC3E}">
        <p14:creationId xmlns:p14="http://schemas.microsoft.com/office/powerpoint/2010/main" val="3989146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EC6CB54-8041-4E4B-9F77-CECCAB9E8670}" type="slidenum">
              <a:rPr lang="it-IT" altLang="it-IT"/>
              <a:pPr/>
              <a:t>‹N›</a:t>
            </a:fld>
            <a:endParaRPr lang="it-IT" altLang="it-IT"/>
          </a:p>
        </p:txBody>
      </p:sp>
    </p:spTree>
    <p:extLst>
      <p:ext uri="{BB962C8B-B14F-4D97-AF65-F5344CB8AC3E}">
        <p14:creationId xmlns:p14="http://schemas.microsoft.com/office/powerpoint/2010/main" val="1716029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5C9ECD0-7807-40A3-892D-E9F2CE71E99B}" type="slidenum">
              <a:rPr lang="it-IT" altLang="it-IT"/>
              <a:pPr/>
              <a:t>‹N›</a:t>
            </a:fld>
            <a:endParaRPr lang="it-IT" altLang="it-IT"/>
          </a:p>
        </p:txBody>
      </p:sp>
    </p:spTree>
    <p:extLst>
      <p:ext uri="{BB962C8B-B14F-4D97-AF65-F5344CB8AC3E}">
        <p14:creationId xmlns:p14="http://schemas.microsoft.com/office/powerpoint/2010/main" val="46730955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16F8BC95-D407-47BD-9839-2EEC8034273F}" type="slidenum">
              <a:rPr lang="it-IT" altLang="it-IT"/>
              <a:pPr/>
              <a:t>‹N›</a:t>
            </a:fld>
            <a:endParaRPr lang="it-IT" altLang="it-IT"/>
          </a:p>
        </p:txBody>
      </p:sp>
    </p:spTree>
    <p:extLst>
      <p:ext uri="{BB962C8B-B14F-4D97-AF65-F5344CB8AC3E}">
        <p14:creationId xmlns:p14="http://schemas.microsoft.com/office/powerpoint/2010/main" val="120454277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D3F9D159-C5CE-4B1C-A19D-DEC4C52137A3}" type="slidenum">
              <a:rPr lang="it-IT" altLang="it-IT"/>
              <a:pPr/>
              <a:t>‹N›</a:t>
            </a:fld>
            <a:endParaRPr lang="it-IT" altLang="it-IT"/>
          </a:p>
        </p:txBody>
      </p:sp>
    </p:spTree>
    <p:extLst>
      <p:ext uri="{BB962C8B-B14F-4D97-AF65-F5344CB8AC3E}">
        <p14:creationId xmlns:p14="http://schemas.microsoft.com/office/powerpoint/2010/main" val="28577694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72CAFDA-4033-43D8-9A94-AF3ACECD25CB}" type="slidenum">
              <a:rPr lang="it-IT" altLang="it-IT"/>
              <a:pPr/>
              <a:t>‹N›</a:t>
            </a:fld>
            <a:endParaRPr lang="it-IT" altLang="it-IT"/>
          </a:p>
        </p:txBody>
      </p:sp>
    </p:spTree>
    <p:extLst>
      <p:ext uri="{BB962C8B-B14F-4D97-AF65-F5344CB8AC3E}">
        <p14:creationId xmlns:p14="http://schemas.microsoft.com/office/powerpoint/2010/main" val="39515936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F6E7AA94-7E2D-45C7-BB42-D8A1CC7A4C67}" type="slidenum">
              <a:rPr lang="it-IT" altLang="it-IT"/>
              <a:pPr/>
              <a:t>‹N›</a:t>
            </a:fld>
            <a:endParaRPr lang="it-IT" altLang="it-IT"/>
          </a:p>
        </p:txBody>
      </p:sp>
    </p:spTree>
    <p:extLst>
      <p:ext uri="{BB962C8B-B14F-4D97-AF65-F5344CB8AC3E}">
        <p14:creationId xmlns:p14="http://schemas.microsoft.com/office/powerpoint/2010/main" val="17592034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6B955A44-4936-483C-81C1-F18E014721C7}" type="slidenum">
              <a:rPr lang="it-IT" altLang="it-IT"/>
              <a:pPr/>
              <a:t>‹N›</a:t>
            </a:fld>
            <a:endParaRPr lang="it-IT" altLang="it-IT"/>
          </a:p>
        </p:txBody>
      </p:sp>
    </p:spTree>
    <p:extLst>
      <p:ext uri="{BB962C8B-B14F-4D97-AF65-F5344CB8AC3E}">
        <p14:creationId xmlns:p14="http://schemas.microsoft.com/office/powerpoint/2010/main" val="104220837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CB6F4C35-8D0B-473B-9FE6-5927BD31CFA8}" type="slidenum">
              <a:rPr lang="it-IT" altLang="it-IT"/>
              <a:pPr/>
              <a:t>‹N›</a:t>
            </a:fld>
            <a:endParaRPr lang="it-IT" altLang="it-IT"/>
          </a:p>
        </p:txBody>
      </p:sp>
    </p:spTree>
    <p:extLst>
      <p:ext uri="{BB962C8B-B14F-4D97-AF65-F5344CB8AC3E}">
        <p14:creationId xmlns:p14="http://schemas.microsoft.com/office/powerpoint/2010/main" val="13809582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76B7FC7B-B59E-4899-9F29-27B3EC9AF632}" type="slidenum">
              <a:rPr lang="it-IT" altLang="it-IT"/>
              <a:pPr/>
              <a:t>‹N›</a:t>
            </a:fld>
            <a:endParaRPr lang="it-IT" altLang="it-IT"/>
          </a:p>
        </p:txBody>
      </p:sp>
    </p:spTree>
    <p:extLst>
      <p:ext uri="{BB962C8B-B14F-4D97-AF65-F5344CB8AC3E}">
        <p14:creationId xmlns:p14="http://schemas.microsoft.com/office/powerpoint/2010/main" val="262529371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C81D817-1567-48B2-9395-20159ABC2EC2}" type="slidenum">
              <a:rPr lang="it-IT" altLang="it-IT"/>
              <a:pPr/>
              <a:t>‹N›</a:t>
            </a:fld>
            <a:endParaRPr lang="it-IT" altLang="it-IT"/>
          </a:p>
        </p:txBody>
      </p:sp>
    </p:spTree>
    <p:extLst>
      <p:ext uri="{BB962C8B-B14F-4D97-AF65-F5344CB8AC3E}">
        <p14:creationId xmlns:p14="http://schemas.microsoft.com/office/powerpoint/2010/main" val="81365244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56199D0-196A-440C-BA41-80CB322E826A}" type="slidenum">
              <a:rPr lang="it-IT" altLang="it-IT"/>
              <a:pPr/>
              <a:t>‹N›</a:t>
            </a:fld>
            <a:endParaRPr lang="it-IT" altLang="it-IT"/>
          </a:p>
        </p:txBody>
      </p:sp>
    </p:spTree>
    <p:extLst>
      <p:ext uri="{BB962C8B-B14F-4D97-AF65-F5344CB8AC3E}">
        <p14:creationId xmlns:p14="http://schemas.microsoft.com/office/powerpoint/2010/main" val="67096000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837E980F-BEFF-409B-B5AD-57C44E7938C2}" type="slidenum">
              <a:rPr lang="it-IT" altLang="it-IT"/>
              <a:pPr/>
              <a:t>‹N›</a:t>
            </a:fld>
            <a:endParaRPr lang="it-IT" altLang="it-IT"/>
          </a:p>
        </p:txBody>
      </p:sp>
    </p:spTree>
    <p:extLst>
      <p:ext uri="{BB962C8B-B14F-4D97-AF65-F5344CB8AC3E}">
        <p14:creationId xmlns:p14="http://schemas.microsoft.com/office/powerpoint/2010/main" val="1215777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62A0673-677A-483C-943A-2D4560E0CB1F}" type="slidenum">
              <a:rPr lang="it-IT" altLang="it-IT"/>
              <a:pPr/>
              <a:t>‹N›</a:t>
            </a:fld>
            <a:endParaRPr lang="it-IT" altLang="it-IT"/>
          </a:p>
        </p:txBody>
      </p:sp>
    </p:spTree>
    <p:extLst>
      <p:ext uri="{BB962C8B-B14F-4D97-AF65-F5344CB8AC3E}">
        <p14:creationId xmlns:p14="http://schemas.microsoft.com/office/powerpoint/2010/main" val="2958033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1EB3C25E-13E9-4743-BC9C-AA794E2C26ED}" type="slidenum">
              <a:rPr lang="it-IT" altLang="it-IT"/>
              <a:pPr/>
              <a:t>‹N›</a:t>
            </a:fld>
            <a:endParaRPr lang="it-IT" altLang="it-IT"/>
          </a:p>
        </p:txBody>
      </p:sp>
    </p:spTree>
    <p:extLst>
      <p:ext uri="{BB962C8B-B14F-4D97-AF65-F5344CB8AC3E}">
        <p14:creationId xmlns:p14="http://schemas.microsoft.com/office/powerpoint/2010/main" val="285860932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D1D66A3-E6A6-4229-A846-B9E61460A236}" type="slidenum">
              <a:rPr lang="it-IT" altLang="it-IT"/>
              <a:pPr/>
              <a:t>‹N›</a:t>
            </a:fld>
            <a:endParaRPr lang="it-IT" altLang="it-IT"/>
          </a:p>
        </p:txBody>
      </p:sp>
    </p:spTree>
    <p:extLst>
      <p:ext uri="{BB962C8B-B14F-4D97-AF65-F5344CB8AC3E}">
        <p14:creationId xmlns:p14="http://schemas.microsoft.com/office/powerpoint/2010/main" val="95748609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9C855F43-BC4D-4555-A97C-7B8BFB00D36E}" type="slidenum">
              <a:rPr lang="it-IT" altLang="it-IT"/>
              <a:pPr/>
              <a:t>‹N›</a:t>
            </a:fld>
            <a:endParaRPr lang="it-IT" altLang="it-IT"/>
          </a:p>
        </p:txBody>
      </p:sp>
    </p:spTree>
    <p:extLst>
      <p:ext uri="{BB962C8B-B14F-4D97-AF65-F5344CB8AC3E}">
        <p14:creationId xmlns:p14="http://schemas.microsoft.com/office/powerpoint/2010/main" val="1671606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06524FB7-0302-4EEA-B7F9-3FA2EB26F25E}" type="slidenum">
              <a:rPr lang="it-IT" altLang="it-IT"/>
              <a:pPr/>
              <a:t>‹N›</a:t>
            </a:fld>
            <a:endParaRPr lang="it-IT" altLang="it-IT"/>
          </a:p>
        </p:txBody>
      </p:sp>
    </p:spTree>
    <p:extLst>
      <p:ext uri="{BB962C8B-B14F-4D97-AF65-F5344CB8AC3E}">
        <p14:creationId xmlns:p14="http://schemas.microsoft.com/office/powerpoint/2010/main" val="418551626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C90009AF-9B4A-4068-8039-2621B0E566B5}" type="slidenum">
              <a:rPr lang="it-IT" altLang="it-IT"/>
              <a:pPr/>
              <a:t>‹N›</a:t>
            </a:fld>
            <a:endParaRPr lang="it-IT" altLang="it-IT"/>
          </a:p>
        </p:txBody>
      </p:sp>
    </p:spTree>
    <p:extLst>
      <p:ext uri="{BB962C8B-B14F-4D97-AF65-F5344CB8AC3E}">
        <p14:creationId xmlns:p14="http://schemas.microsoft.com/office/powerpoint/2010/main" val="18614333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90D9893-030E-47EB-A32A-D474AA0E5C49}" type="slidenum">
              <a:rPr lang="it-IT" altLang="it-IT"/>
              <a:pPr/>
              <a:t>‹N›</a:t>
            </a:fld>
            <a:endParaRPr lang="it-IT" altLang="it-IT"/>
          </a:p>
        </p:txBody>
      </p:sp>
    </p:spTree>
    <p:extLst>
      <p:ext uri="{BB962C8B-B14F-4D97-AF65-F5344CB8AC3E}">
        <p14:creationId xmlns:p14="http://schemas.microsoft.com/office/powerpoint/2010/main" val="360917109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4AF1C88-33E5-4F67-96C2-04623C68C1C5}" type="slidenum">
              <a:rPr lang="it-IT" altLang="it-IT"/>
              <a:pPr/>
              <a:t>‹N›</a:t>
            </a:fld>
            <a:endParaRPr lang="it-IT" altLang="it-IT"/>
          </a:p>
        </p:txBody>
      </p:sp>
    </p:spTree>
    <p:extLst>
      <p:ext uri="{BB962C8B-B14F-4D97-AF65-F5344CB8AC3E}">
        <p14:creationId xmlns:p14="http://schemas.microsoft.com/office/powerpoint/2010/main" val="18150246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5DFBC90-37F6-4FD7-9C5C-EF44A7DCB14A}" type="slidenum">
              <a:rPr lang="it-IT" altLang="it-IT"/>
              <a:pPr/>
              <a:t>‹N›</a:t>
            </a:fld>
            <a:endParaRPr lang="it-IT" altLang="it-IT"/>
          </a:p>
        </p:txBody>
      </p:sp>
    </p:spTree>
    <p:extLst>
      <p:ext uri="{BB962C8B-B14F-4D97-AF65-F5344CB8AC3E}">
        <p14:creationId xmlns:p14="http://schemas.microsoft.com/office/powerpoint/2010/main" val="405281818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22391EB-3D17-4A80-966C-6206CADF0865}" type="slidenum">
              <a:rPr lang="it-IT" altLang="it-IT"/>
              <a:pPr/>
              <a:t>‹N›</a:t>
            </a:fld>
            <a:endParaRPr lang="it-IT" altLang="it-IT"/>
          </a:p>
        </p:txBody>
      </p:sp>
    </p:spTree>
    <p:extLst>
      <p:ext uri="{BB962C8B-B14F-4D97-AF65-F5344CB8AC3E}">
        <p14:creationId xmlns:p14="http://schemas.microsoft.com/office/powerpoint/2010/main" val="38116479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214BCF7-7BD6-4682-A401-3B8423F4A566}" type="slidenum">
              <a:rPr lang="it-IT" altLang="it-IT"/>
              <a:pPr/>
              <a:t>‹N›</a:t>
            </a:fld>
            <a:endParaRPr lang="it-IT" altLang="it-IT"/>
          </a:p>
        </p:txBody>
      </p:sp>
    </p:spTree>
    <p:extLst>
      <p:ext uri="{BB962C8B-B14F-4D97-AF65-F5344CB8AC3E}">
        <p14:creationId xmlns:p14="http://schemas.microsoft.com/office/powerpoint/2010/main" val="74947154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4905087-A3B7-4AE1-8030-039141F69E91}" type="slidenum">
              <a:rPr lang="it-IT" altLang="it-IT"/>
              <a:pPr/>
              <a:t>‹N›</a:t>
            </a:fld>
            <a:endParaRPr lang="it-IT" altLang="it-IT"/>
          </a:p>
        </p:txBody>
      </p:sp>
    </p:spTree>
    <p:extLst>
      <p:ext uri="{BB962C8B-B14F-4D97-AF65-F5344CB8AC3E}">
        <p14:creationId xmlns:p14="http://schemas.microsoft.com/office/powerpoint/2010/main" val="1877761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CF34D6B-C28B-40A3-BCE6-890EBE849715}" type="slidenum">
              <a:rPr lang="it-IT" altLang="it-IT"/>
              <a:pPr/>
              <a:t>‹N›</a:t>
            </a:fld>
            <a:endParaRPr lang="it-IT" altLang="it-IT"/>
          </a:p>
        </p:txBody>
      </p:sp>
    </p:spTree>
    <p:extLst>
      <p:ext uri="{BB962C8B-B14F-4D97-AF65-F5344CB8AC3E}">
        <p14:creationId xmlns:p14="http://schemas.microsoft.com/office/powerpoint/2010/main" val="337558744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A1492CE0-2962-4B12-A5C2-7690528BE943}" type="slidenum">
              <a:rPr lang="it-IT" altLang="it-IT"/>
              <a:pPr/>
              <a:t>‹N›</a:t>
            </a:fld>
            <a:endParaRPr lang="it-IT" altLang="it-IT"/>
          </a:p>
        </p:txBody>
      </p:sp>
    </p:spTree>
    <p:extLst>
      <p:ext uri="{BB962C8B-B14F-4D97-AF65-F5344CB8AC3E}">
        <p14:creationId xmlns:p14="http://schemas.microsoft.com/office/powerpoint/2010/main" val="6006727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4234A676-6ABD-4EF3-80AC-278B60456C3A}" type="slidenum">
              <a:rPr lang="it-IT" altLang="it-IT"/>
              <a:pPr/>
              <a:t>‹N›</a:t>
            </a:fld>
            <a:endParaRPr lang="it-IT" altLang="it-IT"/>
          </a:p>
        </p:txBody>
      </p:sp>
    </p:spTree>
    <p:extLst>
      <p:ext uri="{BB962C8B-B14F-4D97-AF65-F5344CB8AC3E}">
        <p14:creationId xmlns:p14="http://schemas.microsoft.com/office/powerpoint/2010/main" val="51011827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6C8A3B95-E64A-4AF1-8D6D-3530EB35695C}" type="slidenum">
              <a:rPr lang="it-IT" altLang="it-IT"/>
              <a:pPr/>
              <a:t>‹N›</a:t>
            </a:fld>
            <a:endParaRPr lang="it-IT" altLang="it-IT"/>
          </a:p>
        </p:txBody>
      </p:sp>
    </p:spTree>
    <p:extLst>
      <p:ext uri="{BB962C8B-B14F-4D97-AF65-F5344CB8AC3E}">
        <p14:creationId xmlns:p14="http://schemas.microsoft.com/office/powerpoint/2010/main" val="304885952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6BD1650-5FE2-4F1E-8BE3-7A6D6AC01885}" type="slidenum">
              <a:rPr lang="it-IT" altLang="it-IT"/>
              <a:pPr/>
              <a:t>‹N›</a:t>
            </a:fld>
            <a:endParaRPr lang="it-IT" altLang="it-IT"/>
          </a:p>
        </p:txBody>
      </p:sp>
    </p:spTree>
    <p:extLst>
      <p:ext uri="{BB962C8B-B14F-4D97-AF65-F5344CB8AC3E}">
        <p14:creationId xmlns:p14="http://schemas.microsoft.com/office/powerpoint/2010/main" val="344464304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001532DB-8295-44EE-A9B5-80A7439B4FDE}" type="slidenum">
              <a:rPr lang="it-IT" altLang="it-IT"/>
              <a:pPr/>
              <a:t>‹N›</a:t>
            </a:fld>
            <a:endParaRPr lang="it-IT" altLang="it-IT"/>
          </a:p>
        </p:txBody>
      </p:sp>
    </p:spTree>
    <p:extLst>
      <p:ext uri="{BB962C8B-B14F-4D97-AF65-F5344CB8AC3E}">
        <p14:creationId xmlns:p14="http://schemas.microsoft.com/office/powerpoint/2010/main" val="57452239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F5FA80F-3F0B-4CFA-910D-9304E87240B7}" type="slidenum">
              <a:rPr lang="it-IT" altLang="it-IT"/>
              <a:pPr/>
              <a:t>‹N›</a:t>
            </a:fld>
            <a:endParaRPr lang="it-IT" altLang="it-IT"/>
          </a:p>
        </p:txBody>
      </p:sp>
    </p:spTree>
    <p:extLst>
      <p:ext uri="{BB962C8B-B14F-4D97-AF65-F5344CB8AC3E}">
        <p14:creationId xmlns:p14="http://schemas.microsoft.com/office/powerpoint/2010/main" val="134009502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17A09773-714F-41C0-8F58-C97BAEFAE7BB}" type="slidenum">
              <a:rPr lang="it-IT" altLang="it-IT"/>
              <a:pPr/>
              <a:t>‹N›</a:t>
            </a:fld>
            <a:endParaRPr lang="it-IT" altLang="it-IT"/>
          </a:p>
        </p:txBody>
      </p:sp>
    </p:spTree>
    <p:extLst>
      <p:ext uri="{BB962C8B-B14F-4D97-AF65-F5344CB8AC3E}">
        <p14:creationId xmlns:p14="http://schemas.microsoft.com/office/powerpoint/2010/main" val="143437660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C053EEB-040C-470D-861B-C40511F8190E}" type="slidenum">
              <a:rPr lang="it-IT" altLang="it-IT"/>
              <a:pPr/>
              <a:t>‹N›</a:t>
            </a:fld>
            <a:endParaRPr lang="it-IT" altLang="it-IT"/>
          </a:p>
        </p:txBody>
      </p:sp>
    </p:spTree>
    <p:extLst>
      <p:ext uri="{BB962C8B-B14F-4D97-AF65-F5344CB8AC3E}">
        <p14:creationId xmlns:p14="http://schemas.microsoft.com/office/powerpoint/2010/main" val="211913697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32839D7-B37E-4FB4-B33A-C114F6C9CE3C}" type="slidenum">
              <a:rPr lang="it-IT" altLang="it-IT"/>
              <a:pPr/>
              <a:t>‹N›</a:t>
            </a:fld>
            <a:endParaRPr lang="it-IT" altLang="it-IT"/>
          </a:p>
        </p:txBody>
      </p:sp>
    </p:spTree>
    <p:extLst>
      <p:ext uri="{BB962C8B-B14F-4D97-AF65-F5344CB8AC3E}">
        <p14:creationId xmlns:p14="http://schemas.microsoft.com/office/powerpoint/2010/main" val="24998725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4184AD7-1116-4E85-87C6-6EB555E164AD}" type="slidenum">
              <a:rPr lang="it-IT" altLang="it-IT"/>
              <a:pPr/>
              <a:t>‹N›</a:t>
            </a:fld>
            <a:endParaRPr lang="it-IT" altLang="it-IT"/>
          </a:p>
        </p:txBody>
      </p:sp>
    </p:spTree>
    <p:extLst>
      <p:ext uri="{BB962C8B-B14F-4D97-AF65-F5344CB8AC3E}">
        <p14:creationId xmlns:p14="http://schemas.microsoft.com/office/powerpoint/2010/main" val="14166833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B22E816-92F7-4324-8E55-753DF11CD642}" type="slidenum">
              <a:rPr lang="it-IT" altLang="it-IT"/>
              <a:pPr/>
              <a:t>‹N›</a:t>
            </a:fld>
            <a:endParaRPr lang="it-IT" altLang="it-IT"/>
          </a:p>
        </p:txBody>
      </p:sp>
    </p:spTree>
    <p:extLst>
      <p:ext uri="{BB962C8B-B14F-4D97-AF65-F5344CB8AC3E}">
        <p14:creationId xmlns:p14="http://schemas.microsoft.com/office/powerpoint/2010/main" val="110477492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32414D0-A5D6-4D33-A8E4-823DC4C9F16D}" type="slidenum">
              <a:rPr lang="it-IT" altLang="it-IT"/>
              <a:pPr/>
              <a:t>‹N›</a:t>
            </a:fld>
            <a:endParaRPr lang="it-IT" altLang="it-IT"/>
          </a:p>
        </p:txBody>
      </p:sp>
    </p:spTree>
    <p:extLst>
      <p:ext uri="{BB962C8B-B14F-4D97-AF65-F5344CB8AC3E}">
        <p14:creationId xmlns:p14="http://schemas.microsoft.com/office/powerpoint/2010/main" val="28451817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1250C4AF-96C8-4D13-AE70-40EE2DC4C7DC}" type="slidenum">
              <a:rPr lang="it-IT" altLang="it-IT"/>
              <a:pPr/>
              <a:t>‹N›</a:t>
            </a:fld>
            <a:endParaRPr lang="it-IT" altLang="it-IT"/>
          </a:p>
        </p:txBody>
      </p:sp>
    </p:spTree>
    <p:extLst>
      <p:ext uri="{BB962C8B-B14F-4D97-AF65-F5344CB8AC3E}">
        <p14:creationId xmlns:p14="http://schemas.microsoft.com/office/powerpoint/2010/main" val="21604088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BDCB62D-1DE7-43E0-911B-7DCB832F310A}" type="slidenum">
              <a:rPr lang="it-IT" altLang="it-IT"/>
              <a:pPr/>
              <a:t>‹N›</a:t>
            </a:fld>
            <a:endParaRPr lang="it-IT" altLang="it-IT"/>
          </a:p>
        </p:txBody>
      </p:sp>
    </p:spTree>
    <p:extLst>
      <p:ext uri="{BB962C8B-B14F-4D97-AF65-F5344CB8AC3E}">
        <p14:creationId xmlns:p14="http://schemas.microsoft.com/office/powerpoint/2010/main" val="209770397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B6DCBF38-8DC9-4092-9865-3A2DFDC17BB3}" type="slidenum">
              <a:rPr lang="it-IT" altLang="it-IT"/>
              <a:pPr/>
              <a:t>‹N›</a:t>
            </a:fld>
            <a:endParaRPr lang="it-IT" altLang="it-IT"/>
          </a:p>
        </p:txBody>
      </p:sp>
    </p:spTree>
    <p:extLst>
      <p:ext uri="{BB962C8B-B14F-4D97-AF65-F5344CB8AC3E}">
        <p14:creationId xmlns:p14="http://schemas.microsoft.com/office/powerpoint/2010/main" val="229426120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3CA1639B-D7AE-4245-90EC-107E9314DB55}" type="slidenum">
              <a:rPr lang="it-IT" altLang="it-IT"/>
              <a:pPr/>
              <a:t>‹N›</a:t>
            </a:fld>
            <a:endParaRPr lang="it-IT" altLang="it-IT"/>
          </a:p>
        </p:txBody>
      </p:sp>
    </p:spTree>
    <p:extLst>
      <p:ext uri="{BB962C8B-B14F-4D97-AF65-F5344CB8AC3E}">
        <p14:creationId xmlns:p14="http://schemas.microsoft.com/office/powerpoint/2010/main" val="442354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958A7C31-669B-48AD-A43E-B9C5EBC75149}" type="slidenum">
              <a:rPr lang="it-IT" altLang="it-IT"/>
              <a:pPr/>
              <a:t>‹N›</a:t>
            </a:fld>
            <a:endParaRPr lang="it-IT" altLang="it-IT"/>
          </a:p>
        </p:txBody>
      </p:sp>
    </p:spTree>
    <p:extLst>
      <p:ext uri="{BB962C8B-B14F-4D97-AF65-F5344CB8AC3E}">
        <p14:creationId xmlns:p14="http://schemas.microsoft.com/office/powerpoint/2010/main" val="36182938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A916711D-B0B8-4A28-9BC2-4197A1688230}" type="slidenum">
              <a:rPr lang="it-IT" altLang="it-IT"/>
              <a:pPr/>
              <a:t>‹N›</a:t>
            </a:fld>
            <a:endParaRPr lang="it-IT" altLang="it-IT"/>
          </a:p>
        </p:txBody>
      </p:sp>
    </p:spTree>
    <p:extLst>
      <p:ext uri="{BB962C8B-B14F-4D97-AF65-F5344CB8AC3E}">
        <p14:creationId xmlns:p14="http://schemas.microsoft.com/office/powerpoint/2010/main" val="420706346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FC863C5-2257-4873-9175-B5512A394A4F}" type="slidenum">
              <a:rPr lang="it-IT" altLang="it-IT"/>
              <a:pPr/>
              <a:t>‹N›</a:t>
            </a:fld>
            <a:endParaRPr lang="it-IT" altLang="it-IT"/>
          </a:p>
        </p:txBody>
      </p:sp>
    </p:spTree>
    <p:extLst>
      <p:ext uri="{BB962C8B-B14F-4D97-AF65-F5344CB8AC3E}">
        <p14:creationId xmlns:p14="http://schemas.microsoft.com/office/powerpoint/2010/main" val="195232808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9525ACE-3D63-4122-BA19-746031D18E66}" type="slidenum">
              <a:rPr lang="it-IT" altLang="it-IT"/>
              <a:pPr/>
              <a:t>‹N›</a:t>
            </a:fld>
            <a:endParaRPr lang="it-IT" altLang="it-IT"/>
          </a:p>
        </p:txBody>
      </p:sp>
    </p:spTree>
    <p:extLst>
      <p:ext uri="{BB962C8B-B14F-4D97-AF65-F5344CB8AC3E}">
        <p14:creationId xmlns:p14="http://schemas.microsoft.com/office/powerpoint/2010/main" val="347871213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9F3FF61-4F66-41A5-807F-1BAC3F43C5CF}" type="slidenum">
              <a:rPr lang="it-IT" altLang="it-IT"/>
              <a:pPr/>
              <a:t>‹N›</a:t>
            </a:fld>
            <a:endParaRPr lang="it-IT" altLang="it-IT"/>
          </a:p>
        </p:txBody>
      </p:sp>
    </p:spTree>
    <p:extLst>
      <p:ext uri="{BB962C8B-B14F-4D97-AF65-F5344CB8AC3E}">
        <p14:creationId xmlns:p14="http://schemas.microsoft.com/office/powerpoint/2010/main" val="269439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72914A32-5BCB-457D-AFB6-2821A781B84F}" type="slidenum">
              <a:rPr lang="it-IT" altLang="it-IT"/>
              <a:pPr/>
              <a:t>‹N›</a:t>
            </a:fld>
            <a:endParaRPr lang="it-IT" altLang="it-IT"/>
          </a:p>
        </p:txBody>
      </p:sp>
    </p:spTree>
    <p:extLst>
      <p:ext uri="{BB962C8B-B14F-4D97-AF65-F5344CB8AC3E}">
        <p14:creationId xmlns:p14="http://schemas.microsoft.com/office/powerpoint/2010/main" val="170083189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B13A10E-4D46-49F9-8DCC-8C7A368CD94D}" type="slidenum">
              <a:rPr lang="it-IT" altLang="it-IT"/>
              <a:pPr/>
              <a:t>‹N›</a:t>
            </a:fld>
            <a:endParaRPr lang="it-IT" altLang="it-IT"/>
          </a:p>
        </p:txBody>
      </p:sp>
    </p:spTree>
    <p:extLst>
      <p:ext uri="{BB962C8B-B14F-4D97-AF65-F5344CB8AC3E}">
        <p14:creationId xmlns:p14="http://schemas.microsoft.com/office/powerpoint/2010/main" val="355386429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F7BAD28-A96B-45C0-9738-4D32F7F3C232}" type="slidenum">
              <a:rPr lang="it-IT" altLang="it-IT"/>
              <a:pPr/>
              <a:t>‹N›</a:t>
            </a:fld>
            <a:endParaRPr lang="it-IT" altLang="it-IT"/>
          </a:p>
        </p:txBody>
      </p:sp>
    </p:spTree>
    <p:extLst>
      <p:ext uri="{BB962C8B-B14F-4D97-AF65-F5344CB8AC3E}">
        <p14:creationId xmlns:p14="http://schemas.microsoft.com/office/powerpoint/2010/main" val="243487998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184B97E5-5ACB-41DA-B699-B68093287E88}" type="slidenum">
              <a:rPr lang="it-IT" altLang="it-IT"/>
              <a:pPr/>
              <a:t>‹N›</a:t>
            </a:fld>
            <a:endParaRPr lang="it-IT" altLang="it-IT"/>
          </a:p>
        </p:txBody>
      </p:sp>
    </p:spTree>
    <p:extLst>
      <p:ext uri="{BB962C8B-B14F-4D97-AF65-F5344CB8AC3E}">
        <p14:creationId xmlns:p14="http://schemas.microsoft.com/office/powerpoint/2010/main" val="261839739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D759DBBE-9CAF-46FC-905D-CB2B2BFDB8EF}" type="slidenum">
              <a:rPr lang="it-IT" altLang="it-IT"/>
              <a:pPr/>
              <a:t>‹N›</a:t>
            </a:fld>
            <a:endParaRPr lang="it-IT" altLang="it-IT"/>
          </a:p>
        </p:txBody>
      </p:sp>
    </p:spTree>
    <p:extLst>
      <p:ext uri="{BB962C8B-B14F-4D97-AF65-F5344CB8AC3E}">
        <p14:creationId xmlns:p14="http://schemas.microsoft.com/office/powerpoint/2010/main" val="26302194"/>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074F8C70-8442-4F3F-B812-76C9388EF5EE}" type="slidenum">
              <a:rPr lang="it-IT" altLang="it-IT"/>
              <a:pPr/>
              <a:t>‹N›</a:t>
            </a:fld>
            <a:endParaRPr lang="it-IT" altLang="it-IT"/>
          </a:p>
        </p:txBody>
      </p:sp>
    </p:spTree>
    <p:extLst>
      <p:ext uri="{BB962C8B-B14F-4D97-AF65-F5344CB8AC3E}">
        <p14:creationId xmlns:p14="http://schemas.microsoft.com/office/powerpoint/2010/main" val="287909716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D4ED3995-14F4-465B-BDED-99EAA38DDFC7}" type="slidenum">
              <a:rPr lang="it-IT" altLang="it-IT"/>
              <a:pPr/>
              <a:t>‹N›</a:t>
            </a:fld>
            <a:endParaRPr lang="it-IT" altLang="it-IT"/>
          </a:p>
        </p:txBody>
      </p:sp>
    </p:spTree>
    <p:extLst>
      <p:ext uri="{BB962C8B-B14F-4D97-AF65-F5344CB8AC3E}">
        <p14:creationId xmlns:p14="http://schemas.microsoft.com/office/powerpoint/2010/main" val="3683234925"/>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71E81880-8C80-4CC4-A7E0-4A27DCF85A63}" type="slidenum">
              <a:rPr lang="it-IT" altLang="it-IT"/>
              <a:pPr/>
              <a:t>‹N›</a:t>
            </a:fld>
            <a:endParaRPr lang="it-IT" altLang="it-IT"/>
          </a:p>
        </p:txBody>
      </p:sp>
    </p:spTree>
    <p:extLst>
      <p:ext uri="{BB962C8B-B14F-4D97-AF65-F5344CB8AC3E}">
        <p14:creationId xmlns:p14="http://schemas.microsoft.com/office/powerpoint/2010/main" val="291092066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5443199-8CDD-46D6-AB19-1573ACBE2CA4}" type="slidenum">
              <a:rPr lang="it-IT" altLang="it-IT"/>
              <a:pPr/>
              <a:t>‹N›</a:t>
            </a:fld>
            <a:endParaRPr lang="it-IT" altLang="it-IT"/>
          </a:p>
        </p:txBody>
      </p:sp>
    </p:spTree>
    <p:extLst>
      <p:ext uri="{BB962C8B-B14F-4D97-AF65-F5344CB8AC3E}">
        <p14:creationId xmlns:p14="http://schemas.microsoft.com/office/powerpoint/2010/main" val="184141435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A9FD2F27-0B98-4104-93AE-A1F48BAAFBB6}" type="slidenum">
              <a:rPr lang="it-IT" altLang="it-IT"/>
              <a:pPr/>
              <a:t>‹N›</a:t>
            </a:fld>
            <a:endParaRPr lang="it-IT" altLang="it-IT"/>
          </a:p>
        </p:txBody>
      </p:sp>
    </p:spTree>
    <p:extLst>
      <p:ext uri="{BB962C8B-B14F-4D97-AF65-F5344CB8AC3E}">
        <p14:creationId xmlns:p14="http://schemas.microsoft.com/office/powerpoint/2010/main" val="292482898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3F27D42-34E0-4557-9203-39C7E9BE390A}" type="slidenum">
              <a:rPr lang="it-IT" altLang="it-IT"/>
              <a:pPr/>
              <a:t>‹N›</a:t>
            </a:fld>
            <a:endParaRPr lang="it-IT" altLang="it-IT"/>
          </a:p>
        </p:txBody>
      </p:sp>
    </p:spTree>
    <p:extLst>
      <p:ext uri="{BB962C8B-B14F-4D97-AF65-F5344CB8AC3E}">
        <p14:creationId xmlns:p14="http://schemas.microsoft.com/office/powerpoint/2010/main" val="365301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2B1E1D2-91FE-455B-9632-DC73D18B3169}" type="slidenum">
              <a:rPr lang="it-IT" altLang="it-IT"/>
              <a:pPr/>
              <a:t>‹N›</a:t>
            </a:fld>
            <a:endParaRPr lang="it-IT" altLang="it-IT"/>
          </a:p>
        </p:txBody>
      </p:sp>
    </p:spTree>
    <p:extLst>
      <p:ext uri="{BB962C8B-B14F-4D97-AF65-F5344CB8AC3E}">
        <p14:creationId xmlns:p14="http://schemas.microsoft.com/office/powerpoint/2010/main" val="50897826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74F7C736-BF82-4689-A04D-2C481EDC5B12}" type="slidenum">
              <a:rPr lang="it-IT" altLang="it-IT"/>
              <a:pPr/>
              <a:t>‹N›</a:t>
            </a:fld>
            <a:endParaRPr lang="it-IT" altLang="it-IT"/>
          </a:p>
        </p:txBody>
      </p:sp>
    </p:spTree>
    <p:extLst>
      <p:ext uri="{BB962C8B-B14F-4D97-AF65-F5344CB8AC3E}">
        <p14:creationId xmlns:p14="http://schemas.microsoft.com/office/powerpoint/2010/main" val="184992577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62C379B-B917-4A51-9F11-252C5F3FA2C7}" type="slidenum">
              <a:rPr lang="it-IT" altLang="it-IT"/>
              <a:pPr/>
              <a:t>‹N›</a:t>
            </a:fld>
            <a:endParaRPr lang="it-IT" altLang="it-IT"/>
          </a:p>
        </p:txBody>
      </p:sp>
    </p:spTree>
    <p:extLst>
      <p:ext uri="{BB962C8B-B14F-4D97-AF65-F5344CB8AC3E}">
        <p14:creationId xmlns:p14="http://schemas.microsoft.com/office/powerpoint/2010/main" val="194886413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1AF5430-3818-46B0-AA67-450E26E5D0F8}" type="slidenum">
              <a:rPr lang="it-IT" altLang="it-IT"/>
              <a:pPr/>
              <a:t>‹N›</a:t>
            </a:fld>
            <a:endParaRPr lang="it-IT" altLang="it-IT"/>
          </a:p>
        </p:txBody>
      </p:sp>
    </p:spTree>
    <p:extLst>
      <p:ext uri="{BB962C8B-B14F-4D97-AF65-F5344CB8AC3E}">
        <p14:creationId xmlns:p14="http://schemas.microsoft.com/office/powerpoint/2010/main" val="14074651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020D6CB8-7868-4E0B-80FA-2D1BE511D3F3}" type="slidenum">
              <a:rPr lang="it-IT" altLang="it-IT"/>
              <a:pPr/>
              <a:t>‹N›</a:t>
            </a:fld>
            <a:endParaRPr lang="it-IT" altLang="it-IT"/>
          </a:p>
        </p:txBody>
      </p:sp>
    </p:spTree>
    <p:extLst>
      <p:ext uri="{BB962C8B-B14F-4D97-AF65-F5344CB8AC3E}">
        <p14:creationId xmlns:p14="http://schemas.microsoft.com/office/powerpoint/2010/main" val="25275216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478A172-7A0C-41FD-BD5E-D6C1369C92CF}" type="slidenum">
              <a:rPr lang="it-IT" altLang="it-IT"/>
              <a:pPr/>
              <a:t>‹N›</a:t>
            </a:fld>
            <a:endParaRPr lang="it-IT" altLang="it-IT"/>
          </a:p>
        </p:txBody>
      </p:sp>
    </p:spTree>
    <p:extLst>
      <p:ext uri="{BB962C8B-B14F-4D97-AF65-F5344CB8AC3E}">
        <p14:creationId xmlns:p14="http://schemas.microsoft.com/office/powerpoint/2010/main" val="305079514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9F692E87-4287-4C69-B234-87B536FCCB45}" type="slidenum">
              <a:rPr lang="it-IT" altLang="it-IT"/>
              <a:pPr/>
              <a:t>‹N›</a:t>
            </a:fld>
            <a:endParaRPr lang="it-IT" altLang="it-IT"/>
          </a:p>
        </p:txBody>
      </p:sp>
    </p:spTree>
    <p:extLst>
      <p:ext uri="{BB962C8B-B14F-4D97-AF65-F5344CB8AC3E}">
        <p14:creationId xmlns:p14="http://schemas.microsoft.com/office/powerpoint/2010/main" val="424988707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3F373DF-6D5F-46DB-8E0B-573DCA83C2AA}" type="slidenum">
              <a:rPr lang="it-IT" altLang="it-IT"/>
              <a:pPr/>
              <a:t>‹N›</a:t>
            </a:fld>
            <a:endParaRPr lang="it-IT" altLang="it-IT"/>
          </a:p>
        </p:txBody>
      </p:sp>
    </p:spTree>
    <p:extLst>
      <p:ext uri="{BB962C8B-B14F-4D97-AF65-F5344CB8AC3E}">
        <p14:creationId xmlns:p14="http://schemas.microsoft.com/office/powerpoint/2010/main" val="368119961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F3A6F60E-D9FE-4EB5-BBFE-203ECE1C1B91}" type="slidenum">
              <a:rPr lang="it-IT" altLang="it-IT"/>
              <a:pPr/>
              <a:t>‹N›</a:t>
            </a:fld>
            <a:endParaRPr lang="it-IT" altLang="it-IT"/>
          </a:p>
        </p:txBody>
      </p:sp>
    </p:spTree>
    <p:extLst>
      <p:ext uri="{BB962C8B-B14F-4D97-AF65-F5344CB8AC3E}">
        <p14:creationId xmlns:p14="http://schemas.microsoft.com/office/powerpoint/2010/main" val="111684360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0E9AF52F-3065-40BE-8FBF-ECF7577E5246}" type="slidenum">
              <a:rPr lang="it-IT" altLang="it-IT"/>
              <a:pPr/>
              <a:t>‹N›</a:t>
            </a:fld>
            <a:endParaRPr lang="it-IT" altLang="it-IT"/>
          </a:p>
        </p:txBody>
      </p:sp>
    </p:spTree>
    <p:extLst>
      <p:ext uri="{BB962C8B-B14F-4D97-AF65-F5344CB8AC3E}">
        <p14:creationId xmlns:p14="http://schemas.microsoft.com/office/powerpoint/2010/main" val="286927153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B19CD08-3995-4119-90EA-4DC9EFA6B43A}" type="slidenum">
              <a:rPr lang="it-IT" altLang="it-IT"/>
              <a:pPr/>
              <a:t>‹N›</a:t>
            </a:fld>
            <a:endParaRPr lang="it-IT" altLang="it-IT"/>
          </a:p>
        </p:txBody>
      </p:sp>
    </p:spTree>
    <p:extLst>
      <p:ext uri="{BB962C8B-B14F-4D97-AF65-F5344CB8AC3E}">
        <p14:creationId xmlns:p14="http://schemas.microsoft.com/office/powerpoint/2010/main" val="347299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94A3C036-6A04-44B8-8274-A80CAFB3A74C}" type="slidenum">
              <a:rPr lang="it-IT" altLang="it-IT"/>
              <a:pPr/>
              <a:t>‹N›</a:t>
            </a:fld>
            <a:endParaRPr lang="it-IT" altLang="it-IT"/>
          </a:p>
        </p:txBody>
      </p:sp>
    </p:spTree>
    <p:extLst>
      <p:ext uri="{BB962C8B-B14F-4D97-AF65-F5344CB8AC3E}">
        <p14:creationId xmlns:p14="http://schemas.microsoft.com/office/powerpoint/2010/main" val="3555519006"/>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023BCCC2-1F67-43C7-B2A2-C56755D19EE5}" type="slidenum">
              <a:rPr lang="it-IT" altLang="it-IT"/>
              <a:pPr/>
              <a:t>‹N›</a:t>
            </a:fld>
            <a:endParaRPr lang="it-IT" altLang="it-IT"/>
          </a:p>
        </p:txBody>
      </p:sp>
    </p:spTree>
    <p:extLst>
      <p:ext uri="{BB962C8B-B14F-4D97-AF65-F5344CB8AC3E}">
        <p14:creationId xmlns:p14="http://schemas.microsoft.com/office/powerpoint/2010/main" val="88554050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79F323D0-70F4-4A39-A2A6-0BFCEB139DAA}" type="slidenum">
              <a:rPr lang="it-IT" altLang="it-IT"/>
              <a:pPr/>
              <a:t>‹N›</a:t>
            </a:fld>
            <a:endParaRPr lang="it-IT" altLang="it-IT"/>
          </a:p>
        </p:txBody>
      </p:sp>
    </p:spTree>
    <p:extLst>
      <p:ext uri="{BB962C8B-B14F-4D97-AF65-F5344CB8AC3E}">
        <p14:creationId xmlns:p14="http://schemas.microsoft.com/office/powerpoint/2010/main" val="7728278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DB9F38E-00A3-44B0-9D1B-C6E4FF8610FF}" type="slidenum">
              <a:rPr lang="it-IT" altLang="it-IT"/>
              <a:pPr/>
              <a:t>‹N›</a:t>
            </a:fld>
            <a:endParaRPr lang="it-IT" altLang="it-IT"/>
          </a:p>
        </p:txBody>
      </p:sp>
    </p:spTree>
    <p:extLst>
      <p:ext uri="{BB962C8B-B14F-4D97-AF65-F5344CB8AC3E}">
        <p14:creationId xmlns:p14="http://schemas.microsoft.com/office/powerpoint/2010/main" val="183420668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F720CCD-C026-447E-B332-25324C8EBAF1}" type="slidenum">
              <a:rPr lang="it-IT" altLang="it-IT"/>
              <a:pPr/>
              <a:t>‹N›</a:t>
            </a:fld>
            <a:endParaRPr lang="it-IT" altLang="it-IT"/>
          </a:p>
        </p:txBody>
      </p:sp>
    </p:spTree>
    <p:extLst>
      <p:ext uri="{BB962C8B-B14F-4D97-AF65-F5344CB8AC3E}">
        <p14:creationId xmlns:p14="http://schemas.microsoft.com/office/powerpoint/2010/main" val="374158719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D70A627B-E3FF-4695-A722-DE63D921A459}" type="slidenum">
              <a:rPr lang="it-IT" altLang="it-IT"/>
              <a:pPr/>
              <a:t>‹N›</a:t>
            </a:fld>
            <a:endParaRPr lang="it-IT" altLang="it-IT"/>
          </a:p>
        </p:txBody>
      </p:sp>
    </p:spTree>
    <p:extLst>
      <p:ext uri="{BB962C8B-B14F-4D97-AF65-F5344CB8AC3E}">
        <p14:creationId xmlns:p14="http://schemas.microsoft.com/office/powerpoint/2010/main" val="89175812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D9D7073-2042-4D95-BBB9-9EEA753C7645}" type="slidenum">
              <a:rPr lang="it-IT" altLang="it-IT"/>
              <a:pPr/>
              <a:t>‹N›</a:t>
            </a:fld>
            <a:endParaRPr lang="it-IT" altLang="it-IT"/>
          </a:p>
        </p:txBody>
      </p:sp>
    </p:spTree>
    <p:extLst>
      <p:ext uri="{BB962C8B-B14F-4D97-AF65-F5344CB8AC3E}">
        <p14:creationId xmlns:p14="http://schemas.microsoft.com/office/powerpoint/2010/main" val="155979309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74AB7523-C58C-4BA5-AB17-19DE1E87ED2C}" type="slidenum">
              <a:rPr lang="it-IT" altLang="it-IT"/>
              <a:pPr/>
              <a:t>‹N›</a:t>
            </a:fld>
            <a:endParaRPr lang="it-IT" altLang="it-IT"/>
          </a:p>
        </p:txBody>
      </p:sp>
    </p:spTree>
    <p:extLst>
      <p:ext uri="{BB962C8B-B14F-4D97-AF65-F5344CB8AC3E}">
        <p14:creationId xmlns:p14="http://schemas.microsoft.com/office/powerpoint/2010/main" val="28801394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66D613A7-5A73-460C-B22A-1AD1EF364097}" type="slidenum">
              <a:rPr lang="it-IT" altLang="it-IT"/>
              <a:pPr/>
              <a:t>‹N›</a:t>
            </a:fld>
            <a:endParaRPr lang="it-IT" altLang="it-IT"/>
          </a:p>
        </p:txBody>
      </p:sp>
    </p:spTree>
    <p:extLst>
      <p:ext uri="{BB962C8B-B14F-4D97-AF65-F5344CB8AC3E}">
        <p14:creationId xmlns:p14="http://schemas.microsoft.com/office/powerpoint/2010/main" val="48553057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4254BFFB-F580-4A07-8B6D-7727CE4A8727}" type="slidenum">
              <a:rPr lang="it-IT" altLang="it-IT"/>
              <a:pPr/>
              <a:t>‹N›</a:t>
            </a:fld>
            <a:endParaRPr lang="it-IT" altLang="it-IT"/>
          </a:p>
        </p:txBody>
      </p:sp>
    </p:spTree>
    <p:extLst>
      <p:ext uri="{BB962C8B-B14F-4D97-AF65-F5344CB8AC3E}">
        <p14:creationId xmlns:p14="http://schemas.microsoft.com/office/powerpoint/2010/main" val="345400518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EE5F9107-18F0-47C4-86EF-195F2C12E99C}" type="slidenum">
              <a:rPr lang="it-IT" altLang="it-IT"/>
              <a:pPr/>
              <a:t>‹N›</a:t>
            </a:fld>
            <a:endParaRPr lang="it-IT" altLang="it-IT"/>
          </a:p>
        </p:txBody>
      </p:sp>
    </p:spTree>
    <p:extLst>
      <p:ext uri="{BB962C8B-B14F-4D97-AF65-F5344CB8AC3E}">
        <p14:creationId xmlns:p14="http://schemas.microsoft.com/office/powerpoint/2010/main" val="738505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36EBC2B8-1C29-4071-AE0A-A0D429A31179}" type="slidenum">
              <a:rPr lang="it-IT" altLang="it-IT"/>
              <a:pPr/>
              <a:t>‹N›</a:t>
            </a:fld>
            <a:endParaRPr lang="it-IT" altLang="it-IT"/>
          </a:p>
        </p:txBody>
      </p:sp>
    </p:spTree>
    <p:extLst>
      <p:ext uri="{BB962C8B-B14F-4D97-AF65-F5344CB8AC3E}">
        <p14:creationId xmlns:p14="http://schemas.microsoft.com/office/powerpoint/2010/main" val="937195206"/>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25D7D67B-DA70-4538-A9B9-91B5D5148413}" type="slidenum">
              <a:rPr lang="it-IT" altLang="it-IT"/>
              <a:pPr/>
              <a:t>‹N›</a:t>
            </a:fld>
            <a:endParaRPr lang="it-IT" altLang="it-IT"/>
          </a:p>
        </p:txBody>
      </p:sp>
    </p:spTree>
    <p:extLst>
      <p:ext uri="{BB962C8B-B14F-4D97-AF65-F5344CB8AC3E}">
        <p14:creationId xmlns:p14="http://schemas.microsoft.com/office/powerpoint/2010/main" val="290323700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68432E24-D0B0-4B00-8ACD-DF506BAAC1EE}" type="slidenum">
              <a:rPr lang="it-IT" altLang="it-IT"/>
              <a:pPr/>
              <a:t>‹N›</a:t>
            </a:fld>
            <a:endParaRPr lang="it-IT" altLang="it-IT"/>
          </a:p>
        </p:txBody>
      </p:sp>
    </p:spTree>
    <p:extLst>
      <p:ext uri="{BB962C8B-B14F-4D97-AF65-F5344CB8AC3E}">
        <p14:creationId xmlns:p14="http://schemas.microsoft.com/office/powerpoint/2010/main" val="68394543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3BB9F2D-F87E-491D-9FF6-D07AB7069582}" type="slidenum">
              <a:rPr lang="it-IT" altLang="it-IT"/>
              <a:pPr/>
              <a:t>‹N›</a:t>
            </a:fld>
            <a:endParaRPr lang="it-IT" altLang="it-IT"/>
          </a:p>
        </p:txBody>
      </p:sp>
    </p:spTree>
    <p:extLst>
      <p:ext uri="{BB962C8B-B14F-4D97-AF65-F5344CB8AC3E}">
        <p14:creationId xmlns:p14="http://schemas.microsoft.com/office/powerpoint/2010/main" val="428828861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38C1A2D-2492-4FE2-BAA8-07BDC01F44F4}" type="slidenum">
              <a:rPr lang="it-IT" altLang="it-IT"/>
              <a:pPr/>
              <a:t>‹N›</a:t>
            </a:fld>
            <a:endParaRPr lang="it-IT" altLang="it-IT"/>
          </a:p>
        </p:txBody>
      </p:sp>
    </p:spTree>
    <p:extLst>
      <p:ext uri="{BB962C8B-B14F-4D97-AF65-F5344CB8AC3E}">
        <p14:creationId xmlns:p14="http://schemas.microsoft.com/office/powerpoint/2010/main" val="378596327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C901ECD-F621-4B4B-A2C5-5DE20E24D192}" type="slidenum">
              <a:rPr lang="it-IT" altLang="it-IT"/>
              <a:pPr/>
              <a:t>‹N›</a:t>
            </a:fld>
            <a:endParaRPr lang="it-IT" altLang="it-IT"/>
          </a:p>
        </p:txBody>
      </p:sp>
    </p:spTree>
    <p:extLst>
      <p:ext uri="{BB962C8B-B14F-4D97-AF65-F5344CB8AC3E}">
        <p14:creationId xmlns:p14="http://schemas.microsoft.com/office/powerpoint/2010/main" val="4125141666"/>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2D79D1AE-1501-4EE3-BE58-B0F1102E2A98}" type="slidenum">
              <a:rPr lang="it-IT" altLang="it-IT"/>
              <a:pPr/>
              <a:t>‹N›</a:t>
            </a:fld>
            <a:endParaRPr lang="it-IT" altLang="it-IT"/>
          </a:p>
        </p:txBody>
      </p:sp>
    </p:spTree>
    <p:extLst>
      <p:ext uri="{BB962C8B-B14F-4D97-AF65-F5344CB8AC3E}">
        <p14:creationId xmlns:p14="http://schemas.microsoft.com/office/powerpoint/2010/main" val="34964743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4C292EE9-4F0E-481C-84BF-586F021B87EB}" type="slidenum">
              <a:rPr lang="it-IT" altLang="it-IT"/>
              <a:pPr/>
              <a:t>‹N›</a:t>
            </a:fld>
            <a:endParaRPr lang="it-IT" altLang="it-IT"/>
          </a:p>
        </p:txBody>
      </p:sp>
    </p:spTree>
    <p:extLst>
      <p:ext uri="{BB962C8B-B14F-4D97-AF65-F5344CB8AC3E}">
        <p14:creationId xmlns:p14="http://schemas.microsoft.com/office/powerpoint/2010/main" val="413954124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43A1D3B2-8F3D-44AE-899D-FB4310E5FEC4}" type="slidenum">
              <a:rPr lang="it-IT" altLang="it-IT"/>
              <a:pPr/>
              <a:t>‹N›</a:t>
            </a:fld>
            <a:endParaRPr lang="it-IT" altLang="it-IT"/>
          </a:p>
        </p:txBody>
      </p:sp>
    </p:spTree>
    <p:extLst>
      <p:ext uri="{BB962C8B-B14F-4D97-AF65-F5344CB8AC3E}">
        <p14:creationId xmlns:p14="http://schemas.microsoft.com/office/powerpoint/2010/main" val="93938825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5DA65099-EB09-4BB5-AB09-1212D16101DD}" type="slidenum">
              <a:rPr lang="it-IT" altLang="it-IT"/>
              <a:pPr/>
              <a:t>‹N›</a:t>
            </a:fld>
            <a:endParaRPr lang="it-IT" altLang="it-IT"/>
          </a:p>
        </p:txBody>
      </p:sp>
    </p:spTree>
    <p:extLst>
      <p:ext uri="{BB962C8B-B14F-4D97-AF65-F5344CB8AC3E}">
        <p14:creationId xmlns:p14="http://schemas.microsoft.com/office/powerpoint/2010/main" val="40495175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CB2F30C9-EB25-408F-86C3-3C44AEBC21B2}" type="slidenum">
              <a:rPr lang="it-IT" altLang="it-IT"/>
              <a:pPr/>
              <a:t>‹N›</a:t>
            </a:fld>
            <a:endParaRPr lang="it-IT" altLang="it-IT"/>
          </a:p>
        </p:txBody>
      </p:sp>
    </p:spTree>
    <p:extLst>
      <p:ext uri="{BB962C8B-B14F-4D97-AF65-F5344CB8AC3E}">
        <p14:creationId xmlns:p14="http://schemas.microsoft.com/office/powerpoint/2010/main" val="20021980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C385F366-F533-4A19-8939-177FBB5FFE8B}" type="slidenum">
              <a:rPr lang="it-IT" altLang="it-IT"/>
              <a:pPr/>
              <a:t>‹N›</a:t>
            </a:fld>
            <a:endParaRPr lang="it-IT" altLang="it-IT"/>
          </a:p>
        </p:txBody>
      </p:sp>
    </p:spTree>
    <p:extLst>
      <p:ext uri="{BB962C8B-B14F-4D97-AF65-F5344CB8AC3E}">
        <p14:creationId xmlns:p14="http://schemas.microsoft.com/office/powerpoint/2010/main" val="1956393819"/>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EB4589DE-88AA-4B98-9D71-2CF94C558B12}" type="slidenum">
              <a:rPr lang="it-IT" altLang="it-IT"/>
              <a:pPr/>
              <a:t>‹N›</a:t>
            </a:fld>
            <a:endParaRPr lang="it-IT" altLang="it-IT"/>
          </a:p>
        </p:txBody>
      </p:sp>
    </p:spTree>
    <p:extLst>
      <p:ext uri="{BB962C8B-B14F-4D97-AF65-F5344CB8AC3E}">
        <p14:creationId xmlns:p14="http://schemas.microsoft.com/office/powerpoint/2010/main" val="40326216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756FF7C5-0E00-4CCF-AF68-5F02FFF43E38}" type="slidenum">
              <a:rPr lang="it-IT" altLang="it-IT"/>
              <a:pPr/>
              <a:t>‹N›</a:t>
            </a:fld>
            <a:endParaRPr lang="it-IT" altLang="it-IT"/>
          </a:p>
        </p:txBody>
      </p:sp>
    </p:spTree>
    <p:extLst>
      <p:ext uri="{BB962C8B-B14F-4D97-AF65-F5344CB8AC3E}">
        <p14:creationId xmlns:p14="http://schemas.microsoft.com/office/powerpoint/2010/main" val="113559002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B20F9DD-D10F-4DD4-B1FA-7FEED6D21662}" type="slidenum">
              <a:rPr lang="it-IT" altLang="it-IT"/>
              <a:pPr/>
              <a:t>‹N›</a:t>
            </a:fld>
            <a:endParaRPr lang="it-IT" altLang="it-IT"/>
          </a:p>
        </p:txBody>
      </p:sp>
    </p:spTree>
    <p:extLst>
      <p:ext uri="{BB962C8B-B14F-4D97-AF65-F5344CB8AC3E}">
        <p14:creationId xmlns:p14="http://schemas.microsoft.com/office/powerpoint/2010/main" val="233915598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39DB33E-9E8D-4F15-AE04-F67C65BC5BEF}" type="slidenum">
              <a:rPr lang="it-IT" altLang="it-IT"/>
              <a:pPr/>
              <a:t>‹N›</a:t>
            </a:fld>
            <a:endParaRPr lang="it-IT" altLang="it-IT"/>
          </a:p>
        </p:txBody>
      </p:sp>
    </p:spTree>
    <p:extLst>
      <p:ext uri="{BB962C8B-B14F-4D97-AF65-F5344CB8AC3E}">
        <p14:creationId xmlns:p14="http://schemas.microsoft.com/office/powerpoint/2010/main" val="21119082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38DE668-FBBE-4285-916A-B820FF33893E}" type="slidenum">
              <a:rPr lang="it-IT" altLang="it-IT"/>
              <a:pPr/>
              <a:t>‹N›</a:t>
            </a:fld>
            <a:endParaRPr lang="it-IT" altLang="it-IT"/>
          </a:p>
        </p:txBody>
      </p:sp>
    </p:spTree>
    <p:extLst>
      <p:ext uri="{BB962C8B-B14F-4D97-AF65-F5344CB8AC3E}">
        <p14:creationId xmlns:p14="http://schemas.microsoft.com/office/powerpoint/2010/main" val="278740170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25F6A70-FAD8-475B-8B53-4259019067E1}" type="slidenum">
              <a:rPr lang="it-IT" altLang="it-IT"/>
              <a:pPr/>
              <a:t>‹N›</a:t>
            </a:fld>
            <a:endParaRPr lang="it-IT" altLang="it-IT"/>
          </a:p>
        </p:txBody>
      </p:sp>
    </p:spTree>
    <p:extLst>
      <p:ext uri="{BB962C8B-B14F-4D97-AF65-F5344CB8AC3E}">
        <p14:creationId xmlns:p14="http://schemas.microsoft.com/office/powerpoint/2010/main" val="2540002925"/>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C4F61D85-3354-44B7-915A-431A8286FA8D}" type="slidenum">
              <a:rPr lang="it-IT" altLang="it-IT"/>
              <a:pPr/>
              <a:t>‹N›</a:t>
            </a:fld>
            <a:endParaRPr lang="it-IT" altLang="it-IT"/>
          </a:p>
        </p:txBody>
      </p:sp>
    </p:spTree>
    <p:extLst>
      <p:ext uri="{BB962C8B-B14F-4D97-AF65-F5344CB8AC3E}">
        <p14:creationId xmlns:p14="http://schemas.microsoft.com/office/powerpoint/2010/main" val="1739999717"/>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F1FABB49-9E96-4B93-A613-F882D9106630}" type="slidenum">
              <a:rPr lang="it-IT" altLang="it-IT"/>
              <a:pPr/>
              <a:t>‹N›</a:t>
            </a:fld>
            <a:endParaRPr lang="it-IT" altLang="it-IT"/>
          </a:p>
        </p:txBody>
      </p:sp>
    </p:spTree>
    <p:extLst>
      <p:ext uri="{BB962C8B-B14F-4D97-AF65-F5344CB8AC3E}">
        <p14:creationId xmlns:p14="http://schemas.microsoft.com/office/powerpoint/2010/main" val="4110813526"/>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1E85B2CC-33A4-4349-BF68-F4AB2DC4F493}" type="slidenum">
              <a:rPr lang="it-IT" altLang="it-IT"/>
              <a:pPr/>
              <a:t>‹N›</a:t>
            </a:fld>
            <a:endParaRPr lang="it-IT" altLang="it-IT"/>
          </a:p>
        </p:txBody>
      </p:sp>
    </p:spTree>
    <p:extLst>
      <p:ext uri="{BB962C8B-B14F-4D97-AF65-F5344CB8AC3E}">
        <p14:creationId xmlns:p14="http://schemas.microsoft.com/office/powerpoint/2010/main" val="1858915439"/>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7AA95CE8-391A-48DA-B42C-801ECFD94C44}" type="slidenum">
              <a:rPr lang="it-IT" altLang="it-IT"/>
              <a:pPr/>
              <a:t>‹N›</a:t>
            </a:fld>
            <a:endParaRPr lang="it-IT" altLang="it-IT"/>
          </a:p>
        </p:txBody>
      </p:sp>
    </p:spTree>
    <p:extLst>
      <p:ext uri="{BB962C8B-B14F-4D97-AF65-F5344CB8AC3E}">
        <p14:creationId xmlns:p14="http://schemas.microsoft.com/office/powerpoint/2010/main" val="4002802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6562E32B-4B4D-4146-8D12-BEB0930F0716}" type="slidenum">
              <a:rPr lang="it-IT" altLang="it-IT"/>
              <a:pPr/>
              <a:t>‹N›</a:t>
            </a:fld>
            <a:endParaRPr lang="it-IT" altLang="it-IT"/>
          </a:p>
        </p:txBody>
      </p:sp>
    </p:spTree>
    <p:extLst>
      <p:ext uri="{BB962C8B-B14F-4D97-AF65-F5344CB8AC3E}">
        <p14:creationId xmlns:p14="http://schemas.microsoft.com/office/powerpoint/2010/main" val="21971124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FDCCA333-46E3-423E-AD17-6218DF5F4053}" type="slidenum">
              <a:rPr lang="it-IT" altLang="it-IT"/>
              <a:pPr/>
              <a:t>‹N›</a:t>
            </a:fld>
            <a:endParaRPr lang="it-IT" altLang="it-IT"/>
          </a:p>
        </p:txBody>
      </p:sp>
    </p:spTree>
    <p:extLst>
      <p:ext uri="{BB962C8B-B14F-4D97-AF65-F5344CB8AC3E}">
        <p14:creationId xmlns:p14="http://schemas.microsoft.com/office/powerpoint/2010/main" val="185924273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7D30AFD2-E026-412B-884B-2FC0D6173C70}" type="slidenum">
              <a:rPr lang="it-IT" altLang="it-IT"/>
              <a:pPr/>
              <a:t>‹N›</a:t>
            </a:fld>
            <a:endParaRPr lang="it-IT" altLang="it-IT"/>
          </a:p>
        </p:txBody>
      </p:sp>
    </p:spTree>
    <p:extLst>
      <p:ext uri="{BB962C8B-B14F-4D97-AF65-F5344CB8AC3E}">
        <p14:creationId xmlns:p14="http://schemas.microsoft.com/office/powerpoint/2010/main" val="190172216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645CEA9-7B84-4AE4-BB68-6F08FEE139B6}" type="slidenum">
              <a:rPr lang="it-IT" altLang="it-IT"/>
              <a:pPr/>
              <a:t>‹N›</a:t>
            </a:fld>
            <a:endParaRPr lang="it-IT" altLang="it-IT"/>
          </a:p>
        </p:txBody>
      </p:sp>
    </p:spTree>
    <p:extLst>
      <p:ext uri="{BB962C8B-B14F-4D97-AF65-F5344CB8AC3E}">
        <p14:creationId xmlns:p14="http://schemas.microsoft.com/office/powerpoint/2010/main" val="411118648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D5919013-04C9-474D-ABA3-25C1550AE34A}" type="slidenum">
              <a:rPr lang="it-IT" altLang="it-IT"/>
              <a:pPr/>
              <a:t>‹N›</a:t>
            </a:fld>
            <a:endParaRPr lang="it-IT" altLang="it-IT"/>
          </a:p>
        </p:txBody>
      </p:sp>
    </p:spTree>
    <p:extLst>
      <p:ext uri="{BB962C8B-B14F-4D97-AF65-F5344CB8AC3E}">
        <p14:creationId xmlns:p14="http://schemas.microsoft.com/office/powerpoint/2010/main" val="421771043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777E5917-CB00-4F2A-8CD3-DCFE4BA647C1}" type="slidenum">
              <a:rPr lang="it-IT" altLang="it-IT"/>
              <a:pPr/>
              <a:t>‹N›</a:t>
            </a:fld>
            <a:endParaRPr lang="it-IT" altLang="it-IT"/>
          </a:p>
        </p:txBody>
      </p:sp>
    </p:spTree>
    <p:extLst>
      <p:ext uri="{BB962C8B-B14F-4D97-AF65-F5344CB8AC3E}">
        <p14:creationId xmlns:p14="http://schemas.microsoft.com/office/powerpoint/2010/main" val="3355734164"/>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0A394D3-24F7-4150-A5DC-303C2D290C07}" type="slidenum">
              <a:rPr lang="it-IT" altLang="it-IT"/>
              <a:pPr/>
              <a:t>‹N›</a:t>
            </a:fld>
            <a:endParaRPr lang="it-IT" altLang="it-IT"/>
          </a:p>
        </p:txBody>
      </p:sp>
    </p:spTree>
    <p:extLst>
      <p:ext uri="{BB962C8B-B14F-4D97-AF65-F5344CB8AC3E}">
        <p14:creationId xmlns:p14="http://schemas.microsoft.com/office/powerpoint/2010/main" val="1096085106"/>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4D7C67BC-37CA-443E-98F2-455F395DA891}" type="slidenum">
              <a:rPr lang="it-IT" altLang="it-IT"/>
              <a:pPr/>
              <a:t>‹N›</a:t>
            </a:fld>
            <a:endParaRPr lang="it-IT" altLang="it-IT"/>
          </a:p>
        </p:txBody>
      </p:sp>
    </p:spTree>
    <p:extLst>
      <p:ext uri="{BB962C8B-B14F-4D97-AF65-F5344CB8AC3E}">
        <p14:creationId xmlns:p14="http://schemas.microsoft.com/office/powerpoint/2010/main" val="185196629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876445D7-6622-479D-B216-45BB3E4ED315}" type="slidenum">
              <a:rPr lang="it-IT" altLang="it-IT"/>
              <a:pPr/>
              <a:t>‹N›</a:t>
            </a:fld>
            <a:endParaRPr lang="it-IT" altLang="it-IT"/>
          </a:p>
        </p:txBody>
      </p:sp>
    </p:spTree>
    <p:extLst>
      <p:ext uri="{BB962C8B-B14F-4D97-AF65-F5344CB8AC3E}">
        <p14:creationId xmlns:p14="http://schemas.microsoft.com/office/powerpoint/2010/main" val="253077657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DA1CA27-0E92-4666-8763-6635A682D779}" type="slidenum">
              <a:rPr lang="it-IT" altLang="it-IT"/>
              <a:pPr/>
              <a:t>‹N›</a:t>
            </a:fld>
            <a:endParaRPr lang="it-IT" altLang="it-IT"/>
          </a:p>
        </p:txBody>
      </p:sp>
    </p:spTree>
    <p:extLst>
      <p:ext uri="{BB962C8B-B14F-4D97-AF65-F5344CB8AC3E}">
        <p14:creationId xmlns:p14="http://schemas.microsoft.com/office/powerpoint/2010/main" val="294681568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DE94097D-4EDB-42E4-B362-47D3D7999645}" type="slidenum">
              <a:rPr lang="it-IT" altLang="it-IT"/>
              <a:pPr/>
              <a:t>‹N›</a:t>
            </a:fld>
            <a:endParaRPr lang="it-IT" altLang="it-IT"/>
          </a:p>
        </p:txBody>
      </p:sp>
    </p:spTree>
    <p:extLst>
      <p:ext uri="{BB962C8B-B14F-4D97-AF65-F5344CB8AC3E}">
        <p14:creationId xmlns:p14="http://schemas.microsoft.com/office/powerpoint/2010/main" val="15927629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7603EE6-CE61-4D0E-A2D3-CE62065A165F}" type="slidenum">
              <a:rPr lang="it-IT" altLang="it-IT"/>
              <a:pPr/>
              <a:t>‹N›</a:t>
            </a:fld>
            <a:endParaRPr lang="it-IT" altLang="it-IT"/>
          </a:p>
        </p:txBody>
      </p:sp>
    </p:spTree>
    <p:extLst>
      <p:ext uri="{BB962C8B-B14F-4D97-AF65-F5344CB8AC3E}">
        <p14:creationId xmlns:p14="http://schemas.microsoft.com/office/powerpoint/2010/main" val="376455335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B132DC57-72E7-497E-A034-B7DCC1A38F4D}" type="slidenum">
              <a:rPr lang="it-IT" altLang="it-IT"/>
              <a:pPr/>
              <a:t>‹N›</a:t>
            </a:fld>
            <a:endParaRPr lang="it-IT" altLang="it-IT"/>
          </a:p>
        </p:txBody>
      </p:sp>
    </p:spTree>
    <p:extLst>
      <p:ext uri="{BB962C8B-B14F-4D97-AF65-F5344CB8AC3E}">
        <p14:creationId xmlns:p14="http://schemas.microsoft.com/office/powerpoint/2010/main" val="152233907"/>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FCE6297-8BDC-4F97-BE4C-E7C75BBE4506}" type="slidenum">
              <a:rPr lang="it-IT" altLang="it-IT"/>
              <a:pPr/>
              <a:t>‹N›</a:t>
            </a:fld>
            <a:endParaRPr lang="it-IT" altLang="it-IT"/>
          </a:p>
        </p:txBody>
      </p:sp>
    </p:spTree>
    <p:extLst>
      <p:ext uri="{BB962C8B-B14F-4D97-AF65-F5344CB8AC3E}">
        <p14:creationId xmlns:p14="http://schemas.microsoft.com/office/powerpoint/2010/main" val="251022350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31EA3698-CE0A-4936-B578-91708EE737F7}" type="slidenum">
              <a:rPr lang="it-IT" altLang="it-IT"/>
              <a:pPr/>
              <a:t>‹N›</a:t>
            </a:fld>
            <a:endParaRPr lang="it-IT" altLang="it-IT"/>
          </a:p>
        </p:txBody>
      </p:sp>
    </p:spTree>
    <p:extLst>
      <p:ext uri="{BB962C8B-B14F-4D97-AF65-F5344CB8AC3E}">
        <p14:creationId xmlns:p14="http://schemas.microsoft.com/office/powerpoint/2010/main" val="370416408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FE96E90-6A5D-404C-90B8-813E7A28F95B}" type="slidenum">
              <a:rPr lang="it-IT" altLang="it-IT"/>
              <a:pPr/>
              <a:t>‹N›</a:t>
            </a:fld>
            <a:endParaRPr lang="it-IT" altLang="it-IT"/>
          </a:p>
        </p:txBody>
      </p:sp>
    </p:spTree>
    <p:extLst>
      <p:ext uri="{BB962C8B-B14F-4D97-AF65-F5344CB8AC3E}">
        <p14:creationId xmlns:p14="http://schemas.microsoft.com/office/powerpoint/2010/main" val="201330446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A53F066-CB74-4DAF-AC75-EEA2319D1858}" type="slidenum">
              <a:rPr lang="it-IT" altLang="it-IT"/>
              <a:pPr/>
              <a:t>‹N›</a:t>
            </a:fld>
            <a:endParaRPr lang="it-IT" altLang="it-IT"/>
          </a:p>
        </p:txBody>
      </p:sp>
    </p:spTree>
    <p:extLst>
      <p:ext uri="{BB962C8B-B14F-4D97-AF65-F5344CB8AC3E}">
        <p14:creationId xmlns:p14="http://schemas.microsoft.com/office/powerpoint/2010/main" val="396344711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5ADB67F-4EBE-45BA-9A94-6781D01F1A3E}" type="slidenum">
              <a:rPr lang="it-IT" altLang="it-IT"/>
              <a:pPr/>
              <a:t>‹N›</a:t>
            </a:fld>
            <a:endParaRPr lang="it-IT" altLang="it-IT"/>
          </a:p>
        </p:txBody>
      </p:sp>
    </p:spTree>
    <p:extLst>
      <p:ext uri="{BB962C8B-B14F-4D97-AF65-F5344CB8AC3E}">
        <p14:creationId xmlns:p14="http://schemas.microsoft.com/office/powerpoint/2010/main" val="42263628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879BFBD-C7FF-4F04-94E0-1598ACEBF147}" type="slidenum">
              <a:rPr lang="it-IT" altLang="it-IT"/>
              <a:pPr/>
              <a:t>‹N›</a:t>
            </a:fld>
            <a:endParaRPr lang="it-IT" altLang="it-IT"/>
          </a:p>
        </p:txBody>
      </p:sp>
    </p:spTree>
    <p:extLst>
      <p:ext uri="{BB962C8B-B14F-4D97-AF65-F5344CB8AC3E}">
        <p14:creationId xmlns:p14="http://schemas.microsoft.com/office/powerpoint/2010/main" val="37813645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7543938-47F5-4085-8D95-0743FA178417}" type="slidenum">
              <a:rPr lang="it-IT" altLang="it-IT"/>
              <a:pPr/>
              <a:t>‹N›</a:t>
            </a:fld>
            <a:endParaRPr lang="it-IT" altLang="it-IT"/>
          </a:p>
        </p:txBody>
      </p:sp>
    </p:spTree>
    <p:extLst>
      <p:ext uri="{BB962C8B-B14F-4D97-AF65-F5344CB8AC3E}">
        <p14:creationId xmlns:p14="http://schemas.microsoft.com/office/powerpoint/2010/main" val="141962260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311CCB1D-7A9C-4191-9964-73399A2D47DA}" type="slidenum">
              <a:rPr lang="it-IT" altLang="it-IT"/>
              <a:pPr/>
              <a:t>‹N›</a:t>
            </a:fld>
            <a:endParaRPr lang="it-IT" altLang="it-IT"/>
          </a:p>
        </p:txBody>
      </p:sp>
    </p:spTree>
    <p:extLst>
      <p:ext uri="{BB962C8B-B14F-4D97-AF65-F5344CB8AC3E}">
        <p14:creationId xmlns:p14="http://schemas.microsoft.com/office/powerpoint/2010/main" val="231749357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B84544B-ACC5-481B-843B-C4C7F4E11128}" type="slidenum">
              <a:rPr lang="it-IT" altLang="it-IT"/>
              <a:pPr/>
              <a:t>‹N›</a:t>
            </a:fld>
            <a:endParaRPr lang="it-IT" altLang="it-IT"/>
          </a:p>
        </p:txBody>
      </p:sp>
    </p:spTree>
    <p:extLst>
      <p:ext uri="{BB962C8B-B14F-4D97-AF65-F5344CB8AC3E}">
        <p14:creationId xmlns:p14="http://schemas.microsoft.com/office/powerpoint/2010/main" val="2886247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FC0C5E25-D027-4874-9605-0E4FBE24881F}" type="slidenum">
              <a:rPr lang="it-IT" altLang="it-IT"/>
              <a:pPr/>
              <a:t>‹N›</a:t>
            </a:fld>
            <a:endParaRPr lang="it-IT" altLang="it-IT"/>
          </a:p>
        </p:txBody>
      </p:sp>
    </p:spTree>
    <p:extLst>
      <p:ext uri="{BB962C8B-B14F-4D97-AF65-F5344CB8AC3E}">
        <p14:creationId xmlns:p14="http://schemas.microsoft.com/office/powerpoint/2010/main" val="9595285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28BFC237-CF77-4F52-9B5B-AC344F0DC34B}" type="slidenum">
              <a:rPr lang="it-IT" altLang="it-IT"/>
              <a:pPr/>
              <a:t>‹N›</a:t>
            </a:fld>
            <a:endParaRPr lang="it-IT" altLang="it-IT"/>
          </a:p>
        </p:txBody>
      </p:sp>
    </p:spTree>
    <p:extLst>
      <p:ext uri="{BB962C8B-B14F-4D97-AF65-F5344CB8AC3E}">
        <p14:creationId xmlns:p14="http://schemas.microsoft.com/office/powerpoint/2010/main" val="3125648567"/>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B24E9E73-4569-4FDB-9FA9-447E21594872}" type="slidenum">
              <a:rPr lang="it-IT" altLang="it-IT"/>
              <a:pPr/>
              <a:t>‹N›</a:t>
            </a:fld>
            <a:endParaRPr lang="it-IT" altLang="it-IT"/>
          </a:p>
        </p:txBody>
      </p:sp>
    </p:spTree>
    <p:extLst>
      <p:ext uri="{BB962C8B-B14F-4D97-AF65-F5344CB8AC3E}">
        <p14:creationId xmlns:p14="http://schemas.microsoft.com/office/powerpoint/2010/main" val="59555210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7D2A9984-34BE-430E-BDD9-23E782A0EFA3}" type="slidenum">
              <a:rPr lang="it-IT" altLang="it-IT"/>
              <a:pPr/>
              <a:t>‹N›</a:t>
            </a:fld>
            <a:endParaRPr lang="it-IT" altLang="it-IT"/>
          </a:p>
        </p:txBody>
      </p:sp>
    </p:spTree>
    <p:extLst>
      <p:ext uri="{BB962C8B-B14F-4D97-AF65-F5344CB8AC3E}">
        <p14:creationId xmlns:p14="http://schemas.microsoft.com/office/powerpoint/2010/main" val="20367263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0B167B49-7582-4ECF-AB84-C362C3EF2374}" type="slidenum">
              <a:rPr lang="it-IT" altLang="it-IT"/>
              <a:pPr/>
              <a:t>‹N›</a:t>
            </a:fld>
            <a:endParaRPr lang="it-IT" altLang="it-IT"/>
          </a:p>
        </p:txBody>
      </p:sp>
    </p:spTree>
    <p:extLst>
      <p:ext uri="{BB962C8B-B14F-4D97-AF65-F5344CB8AC3E}">
        <p14:creationId xmlns:p14="http://schemas.microsoft.com/office/powerpoint/2010/main" val="363436177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D3637341-064A-47FA-BB82-5AA77F567517}" type="slidenum">
              <a:rPr lang="it-IT" altLang="it-IT"/>
              <a:pPr/>
              <a:t>‹N›</a:t>
            </a:fld>
            <a:endParaRPr lang="it-IT" altLang="it-IT"/>
          </a:p>
        </p:txBody>
      </p:sp>
    </p:spTree>
    <p:extLst>
      <p:ext uri="{BB962C8B-B14F-4D97-AF65-F5344CB8AC3E}">
        <p14:creationId xmlns:p14="http://schemas.microsoft.com/office/powerpoint/2010/main" val="321808011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28C45DDF-7E56-4DC2-AEC5-D5308BC5A036}" type="slidenum">
              <a:rPr lang="it-IT" altLang="it-IT"/>
              <a:pPr/>
              <a:t>‹N›</a:t>
            </a:fld>
            <a:endParaRPr lang="it-IT" altLang="it-IT"/>
          </a:p>
        </p:txBody>
      </p:sp>
    </p:spTree>
    <p:extLst>
      <p:ext uri="{BB962C8B-B14F-4D97-AF65-F5344CB8AC3E}">
        <p14:creationId xmlns:p14="http://schemas.microsoft.com/office/powerpoint/2010/main" val="167638701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0D7BA5E-AFF9-4AE5-8274-A0A1FCB608D1}" type="slidenum">
              <a:rPr lang="it-IT" altLang="it-IT"/>
              <a:pPr/>
              <a:t>‹N›</a:t>
            </a:fld>
            <a:endParaRPr lang="it-IT" altLang="it-IT"/>
          </a:p>
        </p:txBody>
      </p:sp>
    </p:spTree>
    <p:extLst>
      <p:ext uri="{BB962C8B-B14F-4D97-AF65-F5344CB8AC3E}">
        <p14:creationId xmlns:p14="http://schemas.microsoft.com/office/powerpoint/2010/main" val="396426621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B7E82E24-43BE-4460-8F13-44C4BD5F3EDC}" type="slidenum">
              <a:rPr lang="it-IT" altLang="it-IT"/>
              <a:pPr/>
              <a:t>‹N›</a:t>
            </a:fld>
            <a:endParaRPr lang="it-IT" altLang="it-IT"/>
          </a:p>
        </p:txBody>
      </p:sp>
    </p:spTree>
    <p:extLst>
      <p:ext uri="{BB962C8B-B14F-4D97-AF65-F5344CB8AC3E}">
        <p14:creationId xmlns:p14="http://schemas.microsoft.com/office/powerpoint/2010/main" val="187391465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8A2780E-BC60-4B61-BF5D-DD5075EEDEAE}" type="slidenum">
              <a:rPr lang="it-IT" altLang="it-IT"/>
              <a:pPr/>
              <a:t>‹N›</a:t>
            </a:fld>
            <a:endParaRPr lang="it-IT" altLang="it-IT"/>
          </a:p>
        </p:txBody>
      </p:sp>
    </p:spTree>
    <p:extLst>
      <p:ext uri="{BB962C8B-B14F-4D97-AF65-F5344CB8AC3E}">
        <p14:creationId xmlns:p14="http://schemas.microsoft.com/office/powerpoint/2010/main" val="1768589072"/>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6545894-775D-4D41-BACD-87FCD5E81DBE}" type="slidenum">
              <a:rPr lang="it-IT" altLang="it-IT"/>
              <a:pPr/>
              <a:t>‹N›</a:t>
            </a:fld>
            <a:endParaRPr lang="it-IT" altLang="it-IT"/>
          </a:p>
        </p:txBody>
      </p:sp>
    </p:spTree>
    <p:extLst>
      <p:ext uri="{BB962C8B-B14F-4D97-AF65-F5344CB8AC3E}">
        <p14:creationId xmlns:p14="http://schemas.microsoft.com/office/powerpoint/2010/main" val="3350212695"/>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C6BDBF1F-AF27-45AF-9872-92591F9D92F4}" type="slidenum">
              <a:rPr lang="it-IT" altLang="it-IT"/>
              <a:pPr/>
              <a:t>‹N›</a:t>
            </a:fld>
            <a:endParaRPr lang="it-IT" altLang="it-IT"/>
          </a:p>
        </p:txBody>
      </p:sp>
    </p:spTree>
    <p:extLst>
      <p:ext uri="{BB962C8B-B14F-4D97-AF65-F5344CB8AC3E}">
        <p14:creationId xmlns:p14="http://schemas.microsoft.com/office/powerpoint/2010/main" val="34363655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32BF1ACE-594A-4539-82F9-A6A34DC8F674}" type="slidenum">
              <a:rPr lang="it-IT" altLang="it-IT"/>
              <a:pPr/>
              <a:t>‹N›</a:t>
            </a:fld>
            <a:endParaRPr lang="it-IT" altLang="it-IT"/>
          </a:p>
        </p:txBody>
      </p:sp>
    </p:spTree>
    <p:extLst>
      <p:ext uri="{BB962C8B-B14F-4D97-AF65-F5344CB8AC3E}">
        <p14:creationId xmlns:p14="http://schemas.microsoft.com/office/powerpoint/2010/main" val="221905311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8916131-F14F-4CC7-AD2E-EE5D25F49E58}" type="slidenum">
              <a:rPr lang="it-IT" altLang="it-IT"/>
              <a:pPr/>
              <a:t>‹N›</a:t>
            </a:fld>
            <a:endParaRPr lang="it-IT" altLang="it-IT"/>
          </a:p>
        </p:txBody>
      </p:sp>
    </p:spTree>
    <p:extLst>
      <p:ext uri="{BB962C8B-B14F-4D97-AF65-F5344CB8AC3E}">
        <p14:creationId xmlns:p14="http://schemas.microsoft.com/office/powerpoint/2010/main" val="142308256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ED2FD23C-2FE3-40F7-8191-29BC351A309E}" type="slidenum">
              <a:rPr lang="it-IT" altLang="it-IT"/>
              <a:pPr/>
              <a:t>‹N›</a:t>
            </a:fld>
            <a:endParaRPr lang="it-IT" altLang="it-IT"/>
          </a:p>
        </p:txBody>
      </p:sp>
    </p:spTree>
    <p:extLst>
      <p:ext uri="{BB962C8B-B14F-4D97-AF65-F5344CB8AC3E}">
        <p14:creationId xmlns:p14="http://schemas.microsoft.com/office/powerpoint/2010/main" val="428490717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5A84E18B-64A9-4923-B1A6-572A2763A156}" type="slidenum">
              <a:rPr lang="it-IT" altLang="it-IT"/>
              <a:pPr/>
              <a:t>‹N›</a:t>
            </a:fld>
            <a:endParaRPr lang="it-IT" altLang="it-IT"/>
          </a:p>
        </p:txBody>
      </p:sp>
    </p:spTree>
    <p:extLst>
      <p:ext uri="{BB962C8B-B14F-4D97-AF65-F5344CB8AC3E}">
        <p14:creationId xmlns:p14="http://schemas.microsoft.com/office/powerpoint/2010/main" val="3438249284"/>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74DDEAEE-497F-4588-9C6F-66046F09E6CC}" type="slidenum">
              <a:rPr lang="it-IT" altLang="it-IT"/>
              <a:pPr/>
              <a:t>‹N›</a:t>
            </a:fld>
            <a:endParaRPr lang="it-IT" altLang="it-IT"/>
          </a:p>
        </p:txBody>
      </p:sp>
    </p:spTree>
    <p:extLst>
      <p:ext uri="{BB962C8B-B14F-4D97-AF65-F5344CB8AC3E}">
        <p14:creationId xmlns:p14="http://schemas.microsoft.com/office/powerpoint/2010/main" val="96699902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5482ED9E-D063-4D43-8355-CF73B1052746}" type="slidenum">
              <a:rPr lang="it-IT" altLang="it-IT"/>
              <a:pPr/>
              <a:t>‹N›</a:t>
            </a:fld>
            <a:endParaRPr lang="it-IT" altLang="it-IT"/>
          </a:p>
        </p:txBody>
      </p:sp>
    </p:spTree>
    <p:extLst>
      <p:ext uri="{BB962C8B-B14F-4D97-AF65-F5344CB8AC3E}">
        <p14:creationId xmlns:p14="http://schemas.microsoft.com/office/powerpoint/2010/main" val="75164163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ED57C36-D1BB-4D89-BBC3-D8D250014F71}" type="slidenum">
              <a:rPr lang="it-IT" altLang="it-IT"/>
              <a:pPr/>
              <a:t>‹N›</a:t>
            </a:fld>
            <a:endParaRPr lang="it-IT" altLang="it-IT"/>
          </a:p>
        </p:txBody>
      </p:sp>
    </p:spTree>
    <p:extLst>
      <p:ext uri="{BB962C8B-B14F-4D97-AF65-F5344CB8AC3E}">
        <p14:creationId xmlns:p14="http://schemas.microsoft.com/office/powerpoint/2010/main" val="416574609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E3498F3-C9B8-471A-9B65-D2EB55144A21}" type="slidenum">
              <a:rPr lang="it-IT" altLang="it-IT"/>
              <a:pPr/>
              <a:t>‹N›</a:t>
            </a:fld>
            <a:endParaRPr lang="it-IT" altLang="it-IT"/>
          </a:p>
        </p:txBody>
      </p:sp>
    </p:spTree>
    <p:extLst>
      <p:ext uri="{BB962C8B-B14F-4D97-AF65-F5344CB8AC3E}">
        <p14:creationId xmlns:p14="http://schemas.microsoft.com/office/powerpoint/2010/main" val="342831762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ADE802B-524D-4F28-AEA1-5A516A4845BA}" type="slidenum">
              <a:rPr lang="it-IT" altLang="it-IT"/>
              <a:pPr/>
              <a:t>‹N›</a:t>
            </a:fld>
            <a:endParaRPr lang="it-IT" altLang="it-IT"/>
          </a:p>
        </p:txBody>
      </p:sp>
    </p:spTree>
    <p:extLst>
      <p:ext uri="{BB962C8B-B14F-4D97-AF65-F5344CB8AC3E}">
        <p14:creationId xmlns:p14="http://schemas.microsoft.com/office/powerpoint/2010/main" val="285878019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60858D6-3D80-4932-A0D6-86EC07AC060E}" type="slidenum">
              <a:rPr lang="it-IT" altLang="it-IT"/>
              <a:pPr/>
              <a:t>‹N›</a:t>
            </a:fld>
            <a:endParaRPr lang="it-IT" altLang="it-IT"/>
          </a:p>
        </p:txBody>
      </p:sp>
    </p:spTree>
    <p:extLst>
      <p:ext uri="{BB962C8B-B14F-4D97-AF65-F5344CB8AC3E}">
        <p14:creationId xmlns:p14="http://schemas.microsoft.com/office/powerpoint/2010/main" val="79499240"/>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0E69E041-1C69-4634-B843-83FDC8B0E7D8}" type="slidenum">
              <a:rPr lang="it-IT" altLang="it-IT"/>
              <a:pPr/>
              <a:t>‹N›</a:t>
            </a:fld>
            <a:endParaRPr lang="it-IT" altLang="it-IT"/>
          </a:p>
        </p:txBody>
      </p:sp>
    </p:spTree>
    <p:extLst>
      <p:ext uri="{BB962C8B-B14F-4D97-AF65-F5344CB8AC3E}">
        <p14:creationId xmlns:p14="http://schemas.microsoft.com/office/powerpoint/2010/main" val="2911034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DFE0FEF-351B-4E8A-88B9-B26B3F4CA38B}" type="slidenum">
              <a:rPr lang="it-IT" altLang="it-IT"/>
              <a:pPr/>
              <a:t>‹N›</a:t>
            </a:fld>
            <a:endParaRPr lang="it-IT" altLang="it-IT"/>
          </a:p>
        </p:txBody>
      </p:sp>
    </p:spTree>
    <p:extLst>
      <p:ext uri="{BB962C8B-B14F-4D97-AF65-F5344CB8AC3E}">
        <p14:creationId xmlns:p14="http://schemas.microsoft.com/office/powerpoint/2010/main" val="283992806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69DD31F1-558E-4F99-AE5C-779B3E49DEC8}" type="slidenum">
              <a:rPr lang="it-IT" altLang="it-IT"/>
              <a:pPr/>
              <a:t>‹N›</a:t>
            </a:fld>
            <a:endParaRPr lang="it-IT" altLang="it-IT"/>
          </a:p>
        </p:txBody>
      </p:sp>
    </p:spTree>
    <p:extLst>
      <p:ext uri="{BB962C8B-B14F-4D97-AF65-F5344CB8AC3E}">
        <p14:creationId xmlns:p14="http://schemas.microsoft.com/office/powerpoint/2010/main" val="36455959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FD4927C-3E7D-4AFB-99F6-92A10DB87CD9}" type="slidenum">
              <a:rPr lang="it-IT" altLang="it-IT"/>
              <a:pPr/>
              <a:t>‹N›</a:t>
            </a:fld>
            <a:endParaRPr lang="it-IT" altLang="it-IT"/>
          </a:p>
        </p:txBody>
      </p:sp>
    </p:spTree>
    <p:extLst>
      <p:ext uri="{BB962C8B-B14F-4D97-AF65-F5344CB8AC3E}">
        <p14:creationId xmlns:p14="http://schemas.microsoft.com/office/powerpoint/2010/main" val="45172998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9E677474-FAA6-4B9A-94EB-218A3CD2B86F}" type="slidenum">
              <a:rPr lang="it-IT" altLang="it-IT"/>
              <a:pPr/>
              <a:t>‹N›</a:t>
            </a:fld>
            <a:endParaRPr lang="it-IT" altLang="it-IT"/>
          </a:p>
        </p:txBody>
      </p:sp>
    </p:spTree>
    <p:extLst>
      <p:ext uri="{BB962C8B-B14F-4D97-AF65-F5344CB8AC3E}">
        <p14:creationId xmlns:p14="http://schemas.microsoft.com/office/powerpoint/2010/main" val="302408887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3065C0AE-DD5F-4529-8F6E-C7FC1894B3BB}" type="slidenum">
              <a:rPr lang="it-IT" altLang="it-IT"/>
              <a:pPr/>
              <a:t>‹N›</a:t>
            </a:fld>
            <a:endParaRPr lang="it-IT" altLang="it-IT"/>
          </a:p>
        </p:txBody>
      </p:sp>
    </p:spTree>
    <p:extLst>
      <p:ext uri="{BB962C8B-B14F-4D97-AF65-F5344CB8AC3E}">
        <p14:creationId xmlns:p14="http://schemas.microsoft.com/office/powerpoint/2010/main" val="37536286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7043105E-6C93-435E-81BE-958E1F83F091}" type="slidenum">
              <a:rPr lang="it-IT" altLang="it-IT"/>
              <a:pPr/>
              <a:t>‹N›</a:t>
            </a:fld>
            <a:endParaRPr lang="it-IT" altLang="it-IT"/>
          </a:p>
        </p:txBody>
      </p:sp>
    </p:spTree>
    <p:extLst>
      <p:ext uri="{BB962C8B-B14F-4D97-AF65-F5344CB8AC3E}">
        <p14:creationId xmlns:p14="http://schemas.microsoft.com/office/powerpoint/2010/main" val="2160624657"/>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651C2B62-6514-4B4A-AD34-414B42E92D6E}" type="slidenum">
              <a:rPr lang="it-IT" altLang="it-IT"/>
              <a:pPr/>
              <a:t>‹N›</a:t>
            </a:fld>
            <a:endParaRPr lang="it-IT" altLang="it-IT"/>
          </a:p>
        </p:txBody>
      </p:sp>
    </p:spTree>
    <p:extLst>
      <p:ext uri="{BB962C8B-B14F-4D97-AF65-F5344CB8AC3E}">
        <p14:creationId xmlns:p14="http://schemas.microsoft.com/office/powerpoint/2010/main" val="337452685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02504D6-4CCF-42CE-820B-3C6E91DEBCD2}" type="slidenum">
              <a:rPr lang="it-IT" altLang="it-IT"/>
              <a:pPr/>
              <a:t>‹N›</a:t>
            </a:fld>
            <a:endParaRPr lang="it-IT" altLang="it-IT"/>
          </a:p>
        </p:txBody>
      </p:sp>
    </p:spTree>
    <p:extLst>
      <p:ext uri="{BB962C8B-B14F-4D97-AF65-F5344CB8AC3E}">
        <p14:creationId xmlns:p14="http://schemas.microsoft.com/office/powerpoint/2010/main" val="425163587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3CB59A5-912E-4F1C-8740-9E73D2343892}" type="slidenum">
              <a:rPr lang="it-IT" altLang="it-IT"/>
              <a:pPr/>
              <a:t>‹N›</a:t>
            </a:fld>
            <a:endParaRPr lang="it-IT" altLang="it-IT"/>
          </a:p>
        </p:txBody>
      </p:sp>
    </p:spTree>
    <p:extLst>
      <p:ext uri="{BB962C8B-B14F-4D97-AF65-F5344CB8AC3E}">
        <p14:creationId xmlns:p14="http://schemas.microsoft.com/office/powerpoint/2010/main" val="76912080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F48F9F0F-0CF2-4B44-AE04-94DB4B894354}" type="slidenum">
              <a:rPr lang="it-IT" altLang="it-IT"/>
              <a:pPr/>
              <a:t>‹N›</a:t>
            </a:fld>
            <a:endParaRPr lang="it-IT" altLang="it-IT"/>
          </a:p>
        </p:txBody>
      </p:sp>
    </p:spTree>
    <p:extLst>
      <p:ext uri="{BB962C8B-B14F-4D97-AF65-F5344CB8AC3E}">
        <p14:creationId xmlns:p14="http://schemas.microsoft.com/office/powerpoint/2010/main" val="369011676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3382C625-D774-4485-B570-5BC00637E5EB}" type="slidenum">
              <a:rPr lang="it-IT" altLang="it-IT"/>
              <a:pPr/>
              <a:t>‹N›</a:t>
            </a:fld>
            <a:endParaRPr lang="it-IT" altLang="it-IT"/>
          </a:p>
        </p:txBody>
      </p:sp>
    </p:spTree>
    <p:extLst>
      <p:ext uri="{BB962C8B-B14F-4D97-AF65-F5344CB8AC3E}">
        <p14:creationId xmlns:p14="http://schemas.microsoft.com/office/powerpoint/2010/main" val="32126927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8C88708-2953-432B-9509-4ED0D372BD11}" type="slidenum">
              <a:rPr lang="it-IT" altLang="it-IT"/>
              <a:pPr/>
              <a:t>‹N›</a:t>
            </a:fld>
            <a:endParaRPr lang="it-IT" altLang="it-IT"/>
          </a:p>
        </p:txBody>
      </p:sp>
    </p:spTree>
    <p:extLst>
      <p:ext uri="{BB962C8B-B14F-4D97-AF65-F5344CB8AC3E}">
        <p14:creationId xmlns:p14="http://schemas.microsoft.com/office/powerpoint/2010/main" val="15113936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9F1544E-7E1A-4CD6-8540-9E3A063E194D}" type="slidenum">
              <a:rPr lang="it-IT" altLang="it-IT"/>
              <a:pPr/>
              <a:t>‹N›</a:t>
            </a:fld>
            <a:endParaRPr lang="it-IT" altLang="it-IT"/>
          </a:p>
        </p:txBody>
      </p:sp>
    </p:spTree>
    <p:extLst>
      <p:ext uri="{BB962C8B-B14F-4D97-AF65-F5344CB8AC3E}">
        <p14:creationId xmlns:p14="http://schemas.microsoft.com/office/powerpoint/2010/main" val="3775322569"/>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D6140D5A-5155-4154-A44F-C9E8AFB32937}" type="slidenum">
              <a:rPr lang="it-IT" altLang="it-IT"/>
              <a:pPr/>
              <a:t>‹N›</a:t>
            </a:fld>
            <a:endParaRPr lang="it-IT" altLang="it-IT"/>
          </a:p>
        </p:txBody>
      </p:sp>
    </p:spTree>
    <p:extLst>
      <p:ext uri="{BB962C8B-B14F-4D97-AF65-F5344CB8AC3E}">
        <p14:creationId xmlns:p14="http://schemas.microsoft.com/office/powerpoint/2010/main" val="1183425162"/>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7431756-2CAF-4DC6-B5B1-35D1EF172EE5}" type="slidenum">
              <a:rPr lang="it-IT" altLang="it-IT"/>
              <a:pPr/>
              <a:t>‹N›</a:t>
            </a:fld>
            <a:endParaRPr lang="it-IT" altLang="it-IT"/>
          </a:p>
        </p:txBody>
      </p:sp>
    </p:spTree>
    <p:extLst>
      <p:ext uri="{BB962C8B-B14F-4D97-AF65-F5344CB8AC3E}">
        <p14:creationId xmlns:p14="http://schemas.microsoft.com/office/powerpoint/2010/main" val="334303541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A0CF58E1-64D0-4786-8F30-1EA99175A132}" type="slidenum">
              <a:rPr lang="it-IT" altLang="it-IT"/>
              <a:pPr/>
              <a:t>‹N›</a:t>
            </a:fld>
            <a:endParaRPr lang="it-IT" altLang="it-IT"/>
          </a:p>
        </p:txBody>
      </p:sp>
    </p:spTree>
    <p:extLst>
      <p:ext uri="{BB962C8B-B14F-4D97-AF65-F5344CB8AC3E}">
        <p14:creationId xmlns:p14="http://schemas.microsoft.com/office/powerpoint/2010/main" val="1334125823"/>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20A13DB4-C563-4219-8F3F-D3508B732AA1}" type="slidenum">
              <a:rPr lang="it-IT" altLang="it-IT"/>
              <a:pPr/>
              <a:t>‹N›</a:t>
            </a:fld>
            <a:endParaRPr lang="it-IT" altLang="it-IT"/>
          </a:p>
        </p:txBody>
      </p:sp>
    </p:spTree>
    <p:extLst>
      <p:ext uri="{BB962C8B-B14F-4D97-AF65-F5344CB8AC3E}">
        <p14:creationId xmlns:p14="http://schemas.microsoft.com/office/powerpoint/2010/main" val="326704943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365995C0-6A8D-4DB4-82D4-286CFACB597D}" type="slidenum">
              <a:rPr lang="it-IT" altLang="it-IT"/>
              <a:pPr/>
              <a:t>‹N›</a:t>
            </a:fld>
            <a:endParaRPr lang="it-IT" altLang="it-IT"/>
          </a:p>
        </p:txBody>
      </p:sp>
    </p:spTree>
    <p:extLst>
      <p:ext uri="{BB962C8B-B14F-4D97-AF65-F5344CB8AC3E}">
        <p14:creationId xmlns:p14="http://schemas.microsoft.com/office/powerpoint/2010/main" val="3920081646"/>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2963C071-3A15-407A-9AAB-1964F49AF7D3}" type="slidenum">
              <a:rPr lang="it-IT" altLang="it-IT"/>
              <a:pPr/>
              <a:t>‹N›</a:t>
            </a:fld>
            <a:endParaRPr lang="it-IT" altLang="it-IT"/>
          </a:p>
        </p:txBody>
      </p:sp>
    </p:spTree>
    <p:extLst>
      <p:ext uri="{BB962C8B-B14F-4D97-AF65-F5344CB8AC3E}">
        <p14:creationId xmlns:p14="http://schemas.microsoft.com/office/powerpoint/2010/main" val="3503306112"/>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106A0754-60FE-46B8-96AE-C60DD3836DC8}" type="slidenum">
              <a:rPr lang="it-IT" altLang="it-IT"/>
              <a:pPr/>
              <a:t>‹N›</a:t>
            </a:fld>
            <a:endParaRPr lang="it-IT" altLang="it-IT"/>
          </a:p>
        </p:txBody>
      </p:sp>
    </p:spTree>
    <p:extLst>
      <p:ext uri="{BB962C8B-B14F-4D97-AF65-F5344CB8AC3E}">
        <p14:creationId xmlns:p14="http://schemas.microsoft.com/office/powerpoint/2010/main" val="206463387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F13FAED-629D-4333-A70B-FC57E91B85A1}" type="slidenum">
              <a:rPr lang="it-IT" altLang="it-IT"/>
              <a:pPr/>
              <a:t>‹N›</a:t>
            </a:fld>
            <a:endParaRPr lang="it-IT" altLang="it-IT"/>
          </a:p>
        </p:txBody>
      </p:sp>
    </p:spTree>
    <p:extLst>
      <p:ext uri="{BB962C8B-B14F-4D97-AF65-F5344CB8AC3E}">
        <p14:creationId xmlns:p14="http://schemas.microsoft.com/office/powerpoint/2010/main" val="215419001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E947A67-2F40-44AA-A8BC-EC5BCBAE5976}" type="slidenum">
              <a:rPr lang="it-IT" altLang="it-IT"/>
              <a:pPr/>
              <a:t>‹N›</a:t>
            </a:fld>
            <a:endParaRPr lang="it-IT" altLang="it-IT"/>
          </a:p>
        </p:txBody>
      </p:sp>
    </p:spTree>
    <p:extLst>
      <p:ext uri="{BB962C8B-B14F-4D97-AF65-F5344CB8AC3E}">
        <p14:creationId xmlns:p14="http://schemas.microsoft.com/office/powerpoint/2010/main" val="1570592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913ABFC0-8A8B-4AA2-9B87-301E46F86983}" type="slidenum">
              <a:rPr lang="it-IT" altLang="it-IT"/>
              <a:pPr/>
              <a:t>‹N›</a:t>
            </a:fld>
            <a:endParaRPr lang="it-IT" altLang="it-IT"/>
          </a:p>
        </p:txBody>
      </p:sp>
    </p:spTree>
    <p:extLst>
      <p:ext uri="{BB962C8B-B14F-4D97-AF65-F5344CB8AC3E}">
        <p14:creationId xmlns:p14="http://schemas.microsoft.com/office/powerpoint/2010/main" val="104840878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35C8F31-CF2E-47CF-8ADC-E16A8CC3FF49}" type="slidenum">
              <a:rPr lang="it-IT" altLang="it-IT"/>
              <a:pPr/>
              <a:t>‹N›</a:t>
            </a:fld>
            <a:endParaRPr lang="it-IT" altLang="it-IT"/>
          </a:p>
        </p:txBody>
      </p:sp>
    </p:spTree>
    <p:extLst>
      <p:ext uri="{BB962C8B-B14F-4D97-AF65-F5344CB8AC3E}">
        <p14:creationId xmlns:p14="http://schemas.microsoft.com/office/powerpoint/2010/main" val="381771522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8A2CFD4-F11E-4BD7-A82C-425DAF4128CF}" type="slidenum">
              <a:rPr lang="it-IT" altLang="it-IT"/>
              <a:pPr/>
              <a:t>‹N›</a:t>
            </a:fld>
            <a:endParaRPr lang="it-IT" altLang="it-IT"/>
          </a:p>
        </p:txBody>
      </p:sp>
    </p:spTree>
    <p:extLst>
      <p:ext uri="{BB962C8B-B14F-4D97-AF65-F5344CB8AC3E}">
        <p14:creationId xmlns:p14="http://schemas.microsoft.com/office/powerpoint/2010/main" val="26796433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0A968DB7-FE1D-41D6-A169-A3DA86B8EA8C}" type="slidenum">
              <a:rPr lang="it-IT" altLang="it-IT"/>
              <a:pPr/>
              <a:t>‹N›</a:t>
            </a:fld>
            <a:endParaRPr lang="it-IT" altLang="it-IT"/>
          </a:p>
        </p:txBody>
      </p:sp>
    </p:spTree>
    <p:extLst>
      <p:ext uri="{BB962C8B-B14F-4D97-AF65-F5344CB8AC3E}">
        <p14:creationId xmlns:p14="http://schemas.microsoft.com/office/powerpoint/2010/main" val="347653707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8234660F-100E-4C8C-8A05-1A57B4C49766}" type="slidenum">
              <a:rPr lang="it-IT" altLang="it-IT"/>
              <a:pPr/>
              <a:t>‹N›</a:t>
            </a:fld>
            <a:endParaRPr lang="it-IT" altLang="it-IT"/>
          </a:p>
        </p:txBody>
      </p:sp>
    </p:spTree>
    <p:extLst>
      <p:ext uri="{BB962C8B-B14F-4D97-AF65-F5344CB8AC3E}">
        <p14:creationId xmlns:p14="http://schemas.microsoft.com/office/powerpoint/2010/main" val="6677224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1F7E446A-C85F-402D-A1F2-7F1AAAC84569}" type="slidenum">
              <a:rPr lang="it-IT" altLang="it-IT"/>
              <a:pPr/>
              <a:t>‹N›</a:t>
            </a:fld>
            <a:endParaRPr lang="it-IT" altLang="it-IT"/>
          </a:p>
        </p:txBody>
      </p:sp>
    </p:spTree>
    <p:extLst>
      <p:ext uri="{BB962C8B-B14F-4D97-AF65-F5344CB8AC3E}">
        <p14:creationId xmlns:p14="http://schemas.microsoft.com/office/powerpoint/2010/main" val="15930209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2BF7993-0377-4E7D-9F43-13D346B85C41}" type="slidenum">
              <a:rPr lang="it-IT" altLang="it-IT"/>
              <a:pPr/>
              <a:t>‹N›</a:t>
            </a:fld>
            <a:endParaRPr lang="it-IT" altLang="it-IT"/>
          </a:p>
        </p:txBody>
      </p:sp>
    </p:spTree>
    <p:extLst>
      <p:ext uri="{BB962C8B-B14F-4D97-AF65-F5344CB8AC3E}">
        <p14:creationId xmlns:p14="http://schemas.microsoft.com/office/powerpoint/2010/main" val="2861591186"/>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45AEAFC6-0B1A-410D-BA49-C3B7D35E6879}" type="slidenum">
              <a:rPr lang="it-IT" altLang="it-IT"/>
              <a:pPr/>
              <a:t>‹N›</a:t>
            </a:fld>
            <a:endParaRPr lang="it-IT" altLang="it-IT"/>
          </a:p>
        </p:txBody>
      </p:sp>
    </p:spTree>
    <p:extLst>
      <p:ext uri="{BB962C8B-B14F-4D97-AF65-F5344CB8AC3E}">
        <p14:creationId xmlns:p14="http://schemas.microsoft.com/office/powerpoint/2010/main" val="1862517709"/>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02781B90-A748-4DB8-A407-422B5A3FD911}" type="slidenum">
              <a:rPr lang="it-IT" altLang="it-IT"/>
              <a:pPr/>
              <a:t>‹N›</a:t>
            </a:fld>
            <a:endParaRPr lang="it-IT" altLang="it-IT"/>
          </a:p>
        </p:txBody>
      </p:sp>
    </p:spTree>
    <p:extLst>
      <p:ext uri="{BB962C8B-B14F-4D97-AF65-F5344CB8AC3E}">
        <p14:creationId xmlns:p14="http://schemas.microsoft.com/office/powerpoint/2010/main" val="23822070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8E33DEB9-DC01-4DBB-A4EC-0EFC52F57D3D}" type="slidenum">
              <a:rPr lang="it-IT" altLang="it-IT"/>
              <a:pPr/>
              <a:t>‹N›</a:t>
            </a:fld>
            <a:endParaRPr lang="it-IT" altLang="it-IT"/>
          </a:p>
        </p:txBody>
      </p:sp>
    </p:spTree>
    <p:extLst>
      <p:ext uri="{BB962C8B-B14F-4D97-AF65-F5344CB8AC3E}">
        <p14:creationId xmlns:p14="http://schemas.microsoft.com/office/powerpoint/2010/main" val="2973880607"/>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492CC06-0890-48CC-BAA5-8A234CED67CE}" type="slidenum">
              <a:rPr lang="it-IT" altLang="it-IT"/>
              <a:pPr/>
              <a:t>‹N›</a:t>
            </a:fld>
            <a:endParaRPr lang="it-IT" altLang="it-IT"/>
          </a:p>
        </p:txBody>
      </p:sp>
    </p:spTree>
    <p:extLst>
      <p:ext uri="{BB962C8B-B14F-4D97-AF65-F5344CB8AC3E}">
        <p14:creationId xmlns:p14="http://schemas.microsoft.com/office/powerpoint/2010/main" val="40078222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1845064-E9E8-4DE6-A6D8-D7CB290C0990}" type="slidenum">
              <a:rPr lang="it-IT" altLang="it-IT"/>
              <a:pPr/>
              <a:t>‹N›</a:t>
            </a:fld>
            <a:endParaRPr lang="it-IT" altLang="it-IT"/>
          </a:p>
        </p:txBody>
      </p:sp>
    </p:spTree>
    <p:extLst>
      <p:ext uri="{BB962C8B-B14F-4D97-AF65-F5344CB8AC3E}">
        <p14:creationId xmlns:p14="http://schemas.microsoft.com/office/powerpoint/2010/main" val="389165238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9EAE4C5-F029-4340-B897-730EE5CB4746}" type="slidenum">
              <a:rPr lang="it-IT" altLang="it-IT"/>
              <a:pPr/>
              <a:t>‹N›</a:t>
            </a:fld>
            <a:endParaRPr lang="it-IT" altLang="it-IT"/>
          </a:p>
        </p:txBody>
      </p:sp>
    </p:spTree>
    <p:extLst>
      <p:ext uri="{BB962C8B-B14F-4D97-AF65-F5344CB8AC3E}">
        <p14:creationId xmlns:p14="http://schemas.microsoft.com/office/powerpoint/2010/main" val="437849457"/>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C2B266F-DAB7-4894-9665-1C8473C8060C}" type="slidenum">
              <a:rPr lang="it-IT" altLang="it-IT"/>
              <a:pPr/>
              <a:t>‹N›</a:t>
            </a:fld>
            <a:endParaRPr lang="it-IT" altLang="it-IT"/>
          </a:p>
        </p:txBody>
      </p:sp>
    </p:spTree>
    <p:extLst>
      <p:ext uri="{BB962C8B-B14F-4D97-AF65-F5344CB8AC3E}">
        <p14:creationId xmlns:p14="http://schemas.microsoft.com/office/powerpoint/2010/main" val="983290347"/>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067F49A-A719-4B67-B0DA-5268725D06A1}" type="slidenum">
              <a:rPr lang="it-IT" altLang="it-IT"/>
              <a:pPr/>
              <a:t>‹N›</a:t>
            </a:fld>
            <a:endParaRPr lang="it-IT" altLang="it-IT"/>
          </a:p>
        </p:txBody>
      </p:sp>
    </p:spTree>
    <p:extLst>
      <p:ext uri="{BB962C8B-B14F-4D97-AF65-F5344CB8AC3E}">
        <p14:creationId xmlns:p14="http://schemas.microsoft.com/office/powerpoint/2010/main" val="2171105865"/>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9F74741F-D855-470A-B4D9-0949A4D569DB}" type="slidenum">
              <a:rPr lang="it-IT" altLang="it-IT"/>
              <a:pPr/>
              <a:t>‹N›</a:t>
            </a:fld>
            <a:endParaRPr lang="it-IT" altLang="it-IT"/>
          </a:p>
        </p:txBody>
      </p:sp>
    </p:spTree>
    <p:extLst>
      <p:ext uri="{BB962C8B-B14F-4D97-AF65-F5344CB8AC3E}">
        <p14:creationId xmlns:p14="http://schemas.microsoft.com/office/powerpoint/2010/main" val="2994334405"/>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91B7A68-C7A4-4450-975D-698AA55AD49C}" type="slidenum">
              <a:rPr lang="it-IT" altLang="it-IT"/>
              <a:pPr/>
              <a:t>‹N›</a:t>
            </a:fld>
            <a:endParaRPr lang="it-IT" altLang="it-IT"/>
          </a:p>
        </p:txBody>
      </p:sp>
    </p:spTree>
    <p:extLst>
      <p:ext uri="{BB962C8B-B14F-4D97-AF65-F5344CB8AC3E}">
        <p14:creationId xmlns:p14="http://schemas.microsoft.com/office/powerpoint/2010/main" val="163118833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655C2AC6-7AF1-423B-8367-46058C2B5E29}" type="slidenum">
              <a:rPr lang="it-IT" altLang="it-IT"/>
              <a:pPr/>
              <a:t>‹N›</a:t>
            </a:fld>
            <a:endParaRPr lang="it-IT" altLang="it-IT"/>
          </a:p>
        </p:txBody>
      </p:sp>
    </p:spTree>
    <p:extLst>
      <p:ext uri="{BB962C8B-B14F-4D97-AF65-F5344CB8AC3E}">
        <p14:creationId xmlns:p14="http://schemas.microsoft.com/office/powerpoint/2010/main" val="4218329671"/>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CBD6ED93-B618-420F-B506-96739D47036F}" type="slidenum">
              <a:rPr lang="it-IT" altLang="it-IT"/>
              <a:pPr/>
              <a:t>‹N›</a:t>
            </a:fld>
            <a:endParaRPr lang="it-IT" altLang="it-IT"/>
          </a:p>
        </p:txBody>
      </p:sp>
    </p:spTree>
    <p:extLst>
      <p:ext uri="{BB962C8B-B14F-4D97-AF65-F5344CB8AC3E}">
        <p14:creationId xmlns:p14="http://schemas.microsoft.com/office/powerpoint/2010/main" val="113842358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95C6B71B-634D-40F0-8260-461560C46B93}" type="slidenum">
              <a:rPr lang="it-IT" altLang="it-IT"/>
              <a:pPr/>
              <a:t>‹N›</a:t>
            </a:fld>
            <a:endParaRPr lang="it-IT" altLang="it-IT"/>
          </a:p>
        </p:txBody>
      </p:sp>
    </p:spTree>
    <p:extLst>
      <p:ext uri="{BB962C8B-B14F-4D97-AF65-F5344CB8AC3E}">
        <p14:creationId xmlns:p14="http://schemas.microsoft.com/office/powerpoint/2010/main" val="109323966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FFCD3752-17CF-4F9E-A941-ACB31D4AE793}" type="slidenum">
              <a:rPr lang="it-IT" altLang="it-IT"/>
              <a:pPr/>
              <a:t>‹N›</a:t>
            </a:fld>
            <a:endParaRPr lang="it-IT" altLang="it-IT"/>
          </a:p>
        </p:txBody>
      </p:sp>
    </p:spTree>
    <p:extLst>
      <p:ext uri="{BB962C8B-B14F-4D97-AF65-F5344CB8AC3E}">
        <p14:creationId xmlns:p14="http://schemas.microsoft.com/office/powerpoint/2010/main" val="280581173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F7E79C41-F1F6-4028-A066-C2C2A0CADED7}" type="slidenum">
              <a:rPr lang="it-IT" altLang="it-IT"/>
              <a:pPr/>
              <a:t>‹N›</a:t>
            </a:fld>
            <a:endParaRPr lang="it-IT" altLang="it-IT"/>
          </a:p>
        </p:txBody>
      </p:sp>
    </p:spTree>
    <p:extLst>
      <p:ext uri="{BB962C8B-B14F-4D97-AF65-F5344CB8AC3E}">
        <p14:creationId xmlns:p14="http://schemas.microsoft.com/office/powerpoint/2010/main" val="2689939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7787E7E3-340B-4A2F-AE9B-44CECE51A847}" type="slidenum">
              <a:rPr lang="it-IT" altLang="it-IT"/>
              <a:pPr/>
              <a:t>‹N›</a:t>
            </a:fld>
            <a:endParaRPr lang="it-IT" altLang="it-IT"/>
          </a:p>
        </p:txBody>
      </p:sp>
    </p:spTree>
    <p:extLst>
      <p:ext uri="{BB962C8B-B14F-4D97-AF65-F5344CB8AC3E}">
        <p14:creationId xmlns:p14="http://schemas.microsoft.com/office/powerpoint/2010/main" val="3913462033"/>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3A14D60B-2FD0-4B3C-AC4D-9603A1DDB3AE}" type="slidenum">
              <a:rPr lang="it-IT" altLang="it-IT"/>
              <a:pPr/>
              <a:t>‹N›</a:t>
            </a:fld>
            <a:endParaRPr lang="it-IT" altLang="it-IT"/>
          </a:p>
        </p:txBody>
      </p:sp>
    </p:spTree>
    <p:extLst>
      <p:ext uri="{BB962C8B-B14F-4D97-AF65-F5344CB8AC3E}">
        <p14:creationId xmlns:p14="http://schemas.microsoft.com/office/powerpoint/2010/main" val="1854696167"/>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65DC3A3-F38A-49EC-9C37-4128575D6E2C}" type="slidenum">
              <a:rPr lang="it-IT" altLang="it-IT"/>
              <a:pPr/>
              <a:t>‹N›</a:t>
            </a:fld>
            <a:endParaRPr lang="it-IT" altLang="it-IT"/>
          </a:p>
        </p:txBody>
      </p:sp>
    </p:spTree>
    <p:extLst>
      <p:ext uri="{BB962C8B-B14F-4D97-AF65-F5344CB8AC3E}">
        <p14:creationId xmlns:p14="http://schemas.microsoft.com/office/powerpoint/2010/main" val="3076825935"/>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54B0B98-334D-406D-8678-693F9D38D265}" type="slidenum">
              <a:rPr lang="it-IT" altLang="it-IT"/>
              <a:pPr/>
              <a:t>‹N›</a:t>
            </a:fld>
            <a:endParaRPr lang="it-IT" altLang="it-IT"/>
          </a:p>
        </p:txBody>
      </p:sp>
    </p:spTree>
    <p:extLst>
      <p:ext uri="{BB962C8B-B14F-4D97-AF65-F5344CB8AC3E}">
        <p14:creationId xmlns:p14="http://schemas.microsoft.com/office/powerpoint/2010/main" val="985898423"/>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4E52A81-CC9D-4794-B4A2-D071EDF87D72}" type="slidenum">
              <a:rPr lang="it-IT" altLang="it-IT"/>
              <a:pPr/>
              <a:t>‹N›</a:t>
            </a:fld>
            <a:endParaRPr lang="it-IT" altLang="it-IT"/>
          </a:p>
        </p:txBody>
      </p:sp>
    </p:spTree>
    <p:extLst>
      <p:ext uri="{BB962C8B-B14F-4D97-AF65-F5344CB8AC3E}">
        <p14:creationId xmlns:p14="http://schemas.microsoft.com/office/powerpoint/2010/main" val="189726298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D5CDC979-8CFE-4C09-B26E-B784A6A512A8}" type="slidenum">
              <a:rPr lang="it-IT" altLang="it-IT"/>
              <a:pPr/>
              <a:t>‹N›</a:t>
            </a:fld>
            <a:endParaRPr lang="it-IT" altLang="it-IT"/>
          </a:p>
        </p:txBody>
      </p:sp>
    </p:spTree>
    <p:extLst>
      <p:ext uri="{BB962C8B-B14F-4D97-AF65-F5344CB8AC3E}">
        <p14:creationId xmlns:p14="http://schemas.microsoft.com/office/powerpoint/2010/main" val="246067459"/>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F5C7F69F-1CF9-4E3D-9548-A40D43A79F3F}" type="slidenum">
              <a:rPr lang="it-IT" altLang="it-IT"/>
              <a:pPr/>
              <a:t>‹N›</a:t>
            </a:fld>
            <a:endParaRPr lang="it-IT" altLang="it-IT"/>
          </a:p>
        </p:txBody>
      </p:sp>
    </p:spTree>
    <p:extLst>
      <p:ext uri="{BB962C8B-B14F-4D97-AF65-F5344CB8AC3E}">
        <p14:creationId xmlns:p14="http://schemas.microsoft.com/office/powerpoint/2010/main" val="188367466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B004BC62-EBB0-4D02-9F56-9087C2DB6907}" type="slidenum">
              <a:rPr lang="it-IT" altLang="it-IT"/>
              <a:pPr/>
              <a:t>‹N›</a:t>
            </a:fld>
            <a:endParaRPr lang="it-IT" altLang="it-IT"/>
          </a:p>
        </p:txBody>
      </p:sp>
    </p:spTree>
    <p:extLst>
      <p:ext uri="{BB962C8B-B14F-4D97-AF65-F5344CB8AC3E}">
        <p14:creationId xmlns:p14="http://schemas.microsoft.com/office/powerpoint/2010/main" val="329289938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A204FAA0-6583-484F-B521-8BF10C5A4405}" type="slidenum">
              <a:rPr lang="it-IT" altLang="it-IT"/>
              <a:pPr/>
              <a:t>‹N›</a:t>
            </a:fld>
            <a:endParaRPr lang="it-IT" altLang="it-IT"/>
          </a:p>
        </p:txBody>
      </p:sp>
    </p:spTree>
    <p:extLst>
      <p:ext uri="{BB962C8B-B14F-4D97-AF65-F5344CB8AC3E}">
        <p14:creationId xmlns:p14="http://schemas.microsoft.com/office/powerpoint/2010/main" val="1923827648"/>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54D4A680-A247-477F-A5F7-9DB01762CBB5}" type="slidenum">
              <a:rPr lang="it-IT" altLang="it-IT"/>
              <a:pPr/>
              <a:t>‹N›</a:t>
            </a:fld>
            <a:endParaRPr lang="it-IT" altLang="it-IT"/>
          </a:p>
        </p:txBody>
      </p:sp>
    </p:spTree>
    <p:extLst>
      <p:ext uri="{BB962C8B-B14F-4D97-AF65-F5344CB8AC3E}">
        <p14:creationId xmlns:p14="http://schemas.microsoft.com/office/powerpoint/2010/main" val="1158982569"/>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9E652F3-5687-4A47-9333-925E8C9C7423}" type="slidenum">
              <a:rPr lang="it-IT" altLang="it-IT"/>
              <a:pPr/>
              <a:t>‹N›</a:t>
            </a:fld>
            <a:endParaRPr lang="it-IT" altLang="it-IT"/>
          </a:p>
        </p:txBody>
      </p:sp>
    </p:spTree>
    <p:extLst>
      <p:ext uri="{BB962C8B-B14F-4D97-AF65-F5344CB8AC3E}">
        <p14:creationId xmlns:p14="http://schemas.microsoft.com/office/powerpoint/2010/main" val="21254505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29B9C98D-3D34-47E3-946B-468963E9F5A7}" type="slidenum">
              <a:rPr lang="it-IT" altLang="it-IT"/>
              <a:pPr/>
              <a:t>‹N›</a:t>
            </a:fld>
            <a:endParaRPr lang="it-IT" altLang="it-IT"/>
          </a:p>
        </p:txBody>
      </p:sp>
    </p:spTree>
    <p:extLst>
      <p:ext uri="{BB962C8B-B14F-4D97-AF65-F5344CB8AC3E}">
        <p14:creationId xmlns:p14="http://schemas.microsoft.com/office/powerpoint/2010/main" val="249570779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B263A732-5C80-4415-9484-FF0E9D40C5E0}" type="slidenum">
              <a:rPr lang="it-IT" altLang="it-IT"/>
              <a:pPr/>
              <a:t>‹N›</a:t>
            </a:fld>
            <a:endParaRPr lang="it-IT" altLang="it-IT"/>
          </a:p>
        </p:txBody>
      </p:sp>
    </p:spTree>
    <p:extLst>
      <p:ext uri="{BB962C8B-B14F-4D97-AF65-F5344CB8AC3E}">
        <p14:creationId xmlns:p14="http://schemas.microsoft.com/office/powerpoint/2010/main" val="472853920"/>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629582C6-7DA5-43BB-AE10-3E518186C867}" type="slidenum">
              <a:rPr lang="it-IT" altLang="it-IT"/>
              <a:pPr/>
              <a:t>‹N›</a:t>
            </a:fld>
            <a:endParaRPr lang="it-IT" altLang="it-IT"/>
          </a:p>
        </p:txBody>
      </p:sp>
    </p:spTree>
    <p:extLst>
      <p:ext uri="{BB962C8B-B14F-4D97-AF65-F5344CB8AC3E}">
        <p14:creationId xmlns:p14="http://schemas.microsoft.com/office/powerpoint/2010/main" val="15772964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BA2DE47-8676-4E96-9270-5BBEEC2942AD}" type="slidenum">
              <a:rPr lang="it-IT" altLang="it-IT"/>
              <a:pPr/>
              <a:t>‹N›</a:t>
            </a:fld>
            <a:endParaRPr lang="it-IT" altLang="it-IT"/>
          </a:p>
        </p:txBody>
      </p:sp>
    </p:spTree>
    <p:extLst>
      <p:ext uri="{BB962C8B-B14F-4D97-AF65-F5344CB8AC3E}">
        <p14:creationId xmlns:p14="http://schemas.microsoft.com/office/powerpoint/2010/main" val="361413158"/>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79207E7-575D-452A-B43F-A80E9EF16144}" type="slidenum">
              <a:rPr lang="it-IT" altLang="it-IT"/>
              <a:pPr/>
              <a:t>‹N›</a:t>
            </a:fld>
            <a:endParaRPr lang="it-IT" altLang="it-IT"/>
          </a:p>
        </p:txBody>
      </p:sp>
    </p:spTree>
    <p:extLst>
      <p:ext uri="{BB962C8B-B14F-4D97-AF65-F5344CB8AC3E}">
        <p14:creationId xmlns:p14="http://schemas.microsoft.com/office/powerpoint/2010/main" val="310705294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84F3255-7756-4F8C-8CFF-6A45F72C3586}" type="slidenum">
              <a:rPr lang="it-IT" altLang="it-IT"/>
              <a:pPr/>
              <a:t>‹N›</a:t>
            </a:fld>
            <a:endParaRPr lang="it-IT" altLang="it-IT"/>
          </a:p>
        </p:txBody>
      </p:sp>
    </p:spTree>
    <p:extLst>
      <p:ext uri="{BB962C8B-B14F-4D97-AF65-F5344CB8AC3E}">
        <p14:creationId xmlns:p14="http://schemas.microsoft.com/office/powerpoint/2010/main" val="192924665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3D07B7D7-6326-40D3-A07C-EDA0E47D98C3}" type="slidenum">
              <a:rPr lang="it-IT" altLang="it-IT"/>
              <a:pPr/>
              <a:t>‹N›</a:t>
            </a:fld>
            <a:endParaRPr lang="it-IT" altLang="it-IT"/>
          </a:p>
        </p:txBody>
      </p:sp>
    </p:spTree>
    <p:extLst>
      <p:ext uri="{BB962C8B-B14F-4D97-AF65-F5344CB8AC3E}">
        <p14:creationId xmlns:p14="http://schemas.microsoft.com/office/powerpoint/2010/main" val="672189916"/>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878EDB1-3BC0-4C48-B027-A335075927B3}" type="slidenum">
              <a:rPr lang="it-IT" altLang="it-IT"/>
              <a:pPr/>
              <a:t>‹N›</a:t>
            </a:fld>
            <a:endParaRPr lang="it-IT" altLang="it-IT"/>
          </a:p>
        </p:txBody>
      </p:sp>
    </p:spTree>
    <p:extLst>
      <p:ext uri="{BB962C8B-B14F-4D97-AF65-F5344CB8AC3E}">
        <p14:creationId xmlns:p14="http://schemas.microsoft.com/office/powerpoint/2010/main" val="337916150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DE198A2B-3294-48F0-9945-35DC8BC319AF}" type="slidenum">
              <a:rPr lang="it-IT" altLang="it-IT"/>
              <a:pPr/>
              <a:t>‹N›</a:t>
            </a:fld>
            <a:endParaRPr lang="it-IT" altLang="it-IT"/>
          </a:p>
        </p:txBody>
      </p:sp>
    </p:spTree>
    <p:extLst>
      <p:ext uri="{BB962C8B-B14F-4D97-AF65-F5344CB8AC3E}">
        <p14:creationId xmlns:p14="http://schemas.microsoft.com/office/powerpoint/2010/main" val="171655877"/>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6A26BADB-11FC-4F86-8CBC-D000F05216E9}" type="slidenum">
              <a:rPr lang="it-IT" altLang="it-IT"/>
              <a:pPr/>
              <a:t>‹N›</a:t>
            </a:fld>
            <a:endParaRPr lang="it-IT" altLang="it-IT"/>
          </a:p>
        </p:txBody>
      </p:sp>
    </p:spTree>
    <p:extLst>
      <p:ext uri="{BB962C8B-B14F-4D97-AF65-F5344CB8AC3E}">
        <p14:creationId xmlns:p14="http://schemas.microsoft.com/office/powerpoint/2010/main" val="37393162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8BC6448-E334-43E0-85B7-AD167B9466BB}" type="slidenum">
              <a:rPr lang="it-IT" altLang="it-IT"/>
              <a:pPr/>
              <a:t>‹N›</a:t>
            </a:fld>
            <a:endParaRPr lang="it-IT" altLang="it-IT"/>
          </a:p>
        </p:txBody>
      </p:sp>
    </p:spTree>
    <p:extLst>
      <p:ext uri="{BB962C8B-B14F-4D97-AF65-F5344CB8AC3E}">
        <p14:creationId xmlns:p14="http://schemas.microsoft.com/office/powerpoint/2010/main" val="5642524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93D29E46-C8D5-4AAB-A5C4-2642576053E6}" type="slidenum">
              <a:rPr lang="it-IT" altLang="it-IT"/>
              <a:pPr/>
              <a:t>‹N›</a:t>
            </a:fld>
            <a:endParaRPr lang="it-IT" altLang="it-IT"/>
          </a:p>
        </p:txBody>
      </p:sp>
    </p:spTree>
    <p:extLst>
      <p:ext uri="{BB962C8B-B14F-4D97-AF65-F5344CB8AC3E}">
        <p14:creationId xmlns:p14="http://schemas.microsoft.com/office/powerpoint/2010/main" val="3519516455"/>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7B036606-24A4-405B-B57D-7B61F3C39B30}" type="slidenum">
              <a:rPr lang="it-IT" altLang="it-IT"/>
              <a:pPr/>
              <a:t>‹N›</a:t>
            </a:fld>
            <a:endParaRPr lang="it-IT" altLang="it-IT"/>
          </a:p>
        </p:txBody>
      </p:sp>
    </p:spTree>
    <p:extLst>
      <p:ext uri="{BB962C8B-B14F-4D97-AF65-F5344CB8AC3E}">
        <p14:creationId xmlns:p14="http://schemas.microsoft.com/office/powerpoint/2010/main" val="297684597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F9E3665A-C9CB-4299-A592-F7F38416E936}" type="slidenum">
              <a:rPr lang="it-IT" altLang="it-IT"/>
              <a:pPr/>
              <a:t>‹N›</a:t>
            </a:fld>
            <a:endParaRPr lang="it-IT" altLang="it-IT"/>
          </a:p>
        </p:txBody>
      </p:sp>
    </p:spTree>
    <p:extLst>
      <p:ext uri="{BB962C8B-B14F-4D97-AF65-F5344CB8AC3E}">
        <p14:creationId xmlns:p14="http://schemas.microsoft.com/office/powerpoint/2010/main" val="3813838637"/>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A9DE350-0472-415E-AE63-000A67C9DEF4}" type="slidenum">
              <a:rPr lang="it-IT" altLang="it-IT"/>
              <a:pPr/>
              <a:t>‹N›</a:t>
            </a:fld>
            <a:endParaRPr lang="it-IT" altLang="it-IT"/>
          </a:p>
        </p:txBody>
      </p:sp>
    </p:spTree>
    <p:extLst>
      <p:ext uri="{BB962C8B-B14F-4D97-AF65-F5344CB8AC3E}">
        <p14:creationId xmlns:p14="http://schemas.microsoft.com/office/powerpoint/2010/main" val="6305755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6AC06022-5B26-436F-8C0C-76BE7D267BEE}" type="slidenum">
              <a:rPr lang="it-IT" altLang="it-IT"/>
              <a:pPr/>
              <a:t>‹N›</a:t>
            </a:fld>
            <a:endParaRPr lang="it-IT" altLang="it-IT"/>
          </a:p>
        </p:txBody>
      </p:sp>
    </p:spTree>
    <p:extLst>
      <p:ext uri="{BB962C8B-B14F-4D97-AF65-F5344CB8AC3E}">
        <p14:creationId xmlns:p14="http://schemas.microsoft.com/office/powerpoint/2010/main" val="28068798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F5CF62D0-1BDD-4F3C-8DE0-91297704B3D1}" type="slidenum">
              <a:rPr lang="it-IT" altLang="it-IT"/>
              <a:pPr/>
              <a:t>‹N›</a:t>
            </a:fld>
            <a:endParaRPr lang="it-IT" altLang="it-IT"/>
          </a:p>
        </p:txBody>
      </p:sp>
    </p:spTree>
    <p:extLst>
      <p:ext uri="{BB962C8B-B14F-4D97-AF65-F5344CB8AC3E}">
        <p14:creationId xmlns:p14="http://schemas.microsoft.com/office/powerpoint/2010/main" val="401365019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7E3E9E1-E06A-4F22-8FEB-5C78CF7A72B0}" type="slidenum">
              <a:rPr lang="it-IT" altLang="it-IT"/>
              <a:pPr/>
              <a:t>‹N›</a:t>
            </a:fld>
            <a:endParaRPr lang="it-IT" altLang="it-IT"/>
          </a:p>
        </p:txBody>
      </p:sp>
    </p:spTree>
    <p:extLst>
      <p:ext uri="{BB962C8B-B14F-4D97-AF65-F5344CB8AC3E}">
        <p14:creationId xmlns:p14="http://schemas.microsoft.com/office/powerpoint/2010/main" val="91054403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5FA854F5-A587-4154-A793-1520C30612B2}" type="slidenum">
              <a:rPr lang="it-IT" altLang="it-IT"/>
              <a:pPr/>
              <a:t>‹N›</a:t>
            </a:fld>
            <a:endParaRPr lang="it-IT" altLang="it-IT"/>
          </a:p>
        </p:txBody>
      </p:sp>
    </p:spTree>
    <p:extLst>
      <p:ext uri="{BB962C8B-B14F-4D97-AF65-F5344CB8AC3E}">
        <p14:creationId xmlns:p14="http://schemas.microsoft.com/office/powerpoint/2010/main" val="2062261980"/>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D8B8E462-33B5-47F6-955B-489DF688911B}" type="slidenum">
              <a:rPr lang="it-IT" altLang="it-IT"/>
              <a:pPr/>
              <a:t>‹N›</a:t>
            </a:fld>
            <a:endParaRPr lang="it-IT" altLang="it-IT"/>
          </a:p>
        </p:txBody>
      </p:sp>
    </p:spTree>
    <p:extLst>
      <p:ext uri="{BB962C8B-B14F-4D97-AF65-F5344CB8AC3E}">
        <p14:creationId xmlns:p14="http://schemas.microsoft.com/office/powerpoint/2010/main" val="407637897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2D8BAD21-5317-4462-8DD0-6745B548DD66}" type="slidenum">
              <a:rPr lang="it-IT" altLang="it-IT"/>
              <a:pPr/>
              <a:t>‹N›</a:t>
            </a:fld>
            <a:endParaRPr lang="it-IT" altLang="it-IT"/>
          </a:p>
        </p:txBody>
      </p:sp>
    </p:spTree>
    <p:extLst>
      <p:ext uri="{BB962C8B-B14F-4D97-AF65-F5344CB8AC3E}">
        <p14:creationId xmlns:p14="http://schemas.microsoft.com/office/powerpoint/2010/main" val="2795636634"/>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80F2B2AB-F915-4D85-A5DB-DFF3F4D05BCA}" type="slidenum">
              <a:rPr lang="it-IT" altLang="it-IT"/>
              <a:pPr/>
              <a:t>‹N›</a:t>
            </a:fld>
            <a:endParaRPr lang="it-IT" altLang="it-IT"/>
          </a:p>
        </p:txBody>
      </p:sp>
    </p:spTree>
    <p:extLst>
      <p:ext uri="{BB962C8B-B14F-4D97-AF65-F5344CB8AC3E}">
        <p14:creationId xmlns:p14="http://schemas.microsoft.com/office/powerpoint/2010/main" val="709411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B4DEF872-D1E9-4143-A9DF-44EF02D64A87}" type="slidenum">
              <a:rPr lang="it-IT" altLang="it-IT"/>
              <a:pPr/>
              <a:t>‹N›</a:t>
            </a:fld>
            <a:endParaRPr lang="it-IT" altLang="it-IT"/>
          </a:p>
        </p:txBody>
      </p:sp>
    </p:spTree>
    <p:extLst>
      <p:ext uri="{BB962C8B-B14F-4D97-AF65-F5344CB8AC3E}">
        <p14:creationId xmlns:p14="http://schemas.microsoft.com/office/powerpoint/2010/main" val="3002328883"/>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65DAFF5C-F9D2-4AE2-8C7F-2AC69C1837AA}" type="slidenum">
              <a:rPr lang="it-IT" altLang="it-IT"/>
              <a:pPr/>
              <a:t>‹N›</a:t>
            </a:fld>
            <a:endParaRPr lang="it-IT" altLang="it-IT"/>
          </a:p>
        </p:txBody>
      </p:sp>
    </p:spTree>
    <p:extLst>
      <p:ext uri="{BB962C8B-B14F-4D97-AF65-F5344CB8AC3E}">
        <p14:creationId xmlns:p14="http://schemas.microsoft.com/office/powerpoint/2010/main" val="2742544125"/>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AFC4F306-0B0D-4C5E-ADB4-0DD76DFE286A}" type="slidenum">
              <a:rPr lang="it-IT" altLang="it-IT"/>
              <a:pPr/>
              <a:t>‹N›</a:t>
            </a:fld>
            <a:endParaRPr lang="it-IT" altLang="it-IT"/>
          </a:p>
        </p:txBody>
      </p:sp>
    </p:spTree>
    <p:extLst>
      <p:ext uri="{BB962C8B-B14F-4D97-AF65-F5344CB8AC3E}">
        <p14:creationId xmlns:p14="http://schemas.microsoft.com/office/powerpoint/2010/main" val="1503931679"/>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59C49EE6-896D-4A53-98E5-91C5058B2CD2}" type="slidenum">
              <a:rPr lang="it-IT" altLang="it-IT"/>
              <a:pPr/>
              <a:t>‹N›</a:t>
            </a:fld>
            <a:endParaRPr lang="it-IT" altLang="it-IT"/>
          </a:p>
        </p:txBody>
      </p:sp>
    </p:spTree>
    <p:extLst>
      <p:ext uri="{BB962C8B-B14F-4D97-AF65-F5344CB8AC3E}">
        <p14:creationId xmlns:p14="http://schemas.microsoft.com/office/powerpoint/2010/main" val="3564971714"/>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060333DB-962A-44F6-9557-0F47D53E77A5}" type="slidenum">
              <a:rPr lang="it-IT" altLang="it-IT"/>
              <a:pPr/>
              <a:t>‹N›</a:t>
            </a:fld>
            <a:endParaRPr lang="it-IT" altLang="it-IT"/>
          </a:p>
        </p:txBody>
      </p:sp>
    </p:spTree>
    <p:extLst>
      <p:ext uri="{BB962C8B-B14F-4D97-AF65-F5344CB8AC3E}">
        <p14:creationId xmlns:p14="http://schemas.microsoft.com/office/powerpoint/2010/main" val="183627255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1568F5D-B780-4DBA-95FF-5B554A598B64}" type="slidenum">
              <a:rPr lang="it-IT" altLang="it-IT"/>
              <a:pPr/>
              <a:t>‹N›</a:t>
            </a:fld>
            <a:endParaRPr lang="it-IT" altLang="it-IT"/>
          </a:p>
        </p:txBody>
      </p:sp>
    </p:spTree>
    <p:extLst>
      <p:ext uri="{BB962C8B-B14F-4D97-AF65-F5344CB8AC3E}">
        <p14:creationId xmlns:p14="http://schemas.microsoft.com/office/powerpoint/2010/main" val="2658058716"/>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E7FAE0D-B2AC-4628-BFCF-07700B165EB1}" type="slidenum">
              <a:rPr lang="it-IT" altLang="it-IT"/>
              <a:pPr/>
              <a:t>‹N›</a:t>
            </a:fld>
            <a:endParaRPr lang="it-IT" altLang="it-IT"/>
          </a:p>
        </p:txBody>
      </p:sp>
    </p:spTree>
    <p:extLst>
      <p:ext uri="{BB962C8B-B14F-4D97-AF65-F5344CB8AC3E}">
        <p14:creationId xmlns:p14="http://schemas.microsoft.com/office/powerpoint/2010/main" val="720505085"/>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B285DC8-698F-4BA1-AF2A-529927E88AFA}" type="slidenum">
              <a:rPr lang="it-IT" altLang="it-IT"/>
              <a:pPr/>
              <a:t>‹N›</a:t>
            </a:fld>
            <a:endParaRPr lang="it-IT" altLang="it-IT"/>
          </a:p>
        </p:txBody>
      </p:sp>
    </p:spTree>
    <p:extLst>
      <p:ext uri="{BB962C8B-B14F-4D97-AF65-F5344CB8AC3E}">
        <p14:creationId xmlns:p14="http://schemas.microsoft.com/office/powerpoint/2010/main" val="152233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AAF6ED6C-CEDC-4DA4-B6F0-F0C4BF6E398C}" type="slidenum">
              <a:rPr lang="it-IT" altLang="it-IT"/>
              <a:pPr/>
              <a:t>‹N›</a:t>
            </a:fld>
            <a:endParaRPr lang="it-IT" altLang="it-IT"/>
          </a:p>
        </p:txBody>
      </p:sp>
    </p:spTree>
    <p:extLst>
      <p:ext uri="{BB962C8B-B14F-4D97-AF65-F5344CB8AC3E}">
        <p14:creationId xmlns:p14="http://schemas.microsoft.com/office/powerpoint/2010/main" val="23447786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F5BA20B8-39F2-4CD2-A216-B6D23DC9E3A8}" type="slidenum">
              <a:rPr lang="it-IT" altLang="it-IT"/>
              <a:pPr/>
              <a:t>‹N›</a:t>
            </a:fld>
            <a:endParaRPr lang="it-IT" altLang="it-IT"/>
          </a:p>
        </p:txBody>
      </p:sp>
    </p:spTree>
    <p:extLst>
      <p:ext uri="{BB962C8B-B14F-4D97-AF65-F5344CB8AC3E}">
        <p14:creationId xmlns:p14="http://schemas.microsoft.com/office/powerpoint/2010/main" val="1535696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400D22B5-DF55-4640-B90C-58D93B33CE96}" type="slidenum">
              <a:rPr lang="it-IT" altLang="it-IT"/>
              <a:pPr/>
              <a:t>‹N›</a:t>
            </a:fld>
            <a:endParaRPr lang="it-IT" altLang="it-IT"/>
          </a:p>
        </p:txBody>
      </p:sp>
    </p:spTree>
    <p:extLst>
      <p:ext uri="{BB962C8B-B14F-4D97-AF65-F5344CB8AC3E}">
        <p14:creationId xmlns:p14="http://schemas.microsoft.com/office/powerpoint/2010/main" val="18567691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D6CDFF0-95EB-4BA0-9710-EBC883800C19}" type="slidenum">
              <a:rPr lang="it-IT" altLang="it-IT"/>
              <a:pPr/>
              <a:t>‹N›</a:t>
            </a:fld>
            <a:endParaRPr lang="it-IT" altLang="it-IT"/>
          </a:p>
        </p:txBody>
      </p:sp>
    </p:spTree>
    <p:extLst>
      <p:ext uri="{BB962C8B-B14F-4D97-AF65-F5344CB8AC3E}">
        <p14:creationId xmlns:p14="http://schemas.microsoft.com/office/powerpoint/2010/main" val="195124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63EFB69-1D21-4AD9-932C-368CD0665DD5}" type="slidenum">
              <a:rPr lang="it-IT" altLang="it-IT"/>
              <a:pPr/>
              <a:t>‹N›</a:t>
            </a:fld>
            <a:endParaRPr lang="it-IT" altLang="it-IT"/>
          </a:p>
        </p:txBody>
      </p:sp>
    </p:spTree>
    <p:extLst>
      <p:ext uri="{BB962C8B-B14F-4D97-AF65-F5344CB8AC3E}">
        <p14:creationId xmlns:p14="http://schemas.microsoft.com/office/powerpoint/2010/main" val="7875038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F9ACD38-F1C3-45D0-AFDC-362AB21637F3}" type="slidenum">
              <a:rPr lang="it-IT" altLang="it-IT"/>
              <a:pPr/>
              <a:t>‹N›</a:t>
            </a:fld>
            <a:endParaRPr lang="it-IT" altLang="it-IT"/>
          </a:p>
        </p:txBody>
      </p:sp>
    </p:spTree>
    <p:extLst>
      <p:ext uri="{BB962C8B-B14F-4D97-AF65-F5344CB8AC3E}">
        <p14:creationId xmlns:p14="http://schemas.microsoft.com/office/powerpoint/2010/main" val="605113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5839385C-166F-4088-9BE0-1D50B12C5BBB}" type="slidenum">
              <a:rPr lang="it-IT" altLang="it-IT"/>
              <a:pPr/>
              <a:t>‹N›</a:t>
            </a:fld>
            <a:endParaRPr lang="it-IT" altLang="it-IT"/>
          </a:p>
        </p:txBody>
      </p:sp>
    </p:spTree>
    <p:extLst>
      <p:ext uri="{BB962C8B-B14F-4D97-AF65-F5344CB8AC3E}">
        <p14:creationId xmlns:p14="http://schemas.microsoft.com/office/powerpoint/2010/main" val="343841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F875E8BE-1CA2-48D6-9304-3058ACE24A8A}" type="slidenum">
              <a:rPr lang="it-IT" altLang="it-IT"/>
              <a:pPr/>
              <a:t>‹N›</a:t>
            </a:fld>
            <a:endParaRPr lang="it-IT" altLang="it-IT"/>
          </a:p>
        </p:txBody>
      </p:sp>
    </p:spTree>
    <p:extLst>
      <p:ext uri="{BB962C8B-B14F-4D97-AF65-F5344CB8AC3E}">
        <p14:creationId xmlns:p14="http://schemas.microsoft.com/office/powerpoint/2010/main" val="19130234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BDA2EA30-6258-4342-8CDF-1BFE22549206}" type="slidenum">
              <a:rPr lang="it-IT" altLang="it-IT"/>
              <a:pPr/>
              <a:t>‹N›</a:t>
            </a:fld>
            <a:endParaRPr lang="it-IT" altLang="it-IT"/>
          </a:p>
        </p:txBody>
      </p:sp>
    </p:spTree>
    <p:extLst>
      <p:ext uri="{BB962C8B-B14F-4D97-AF65-F5344CB8AC3E}">
        <p14:creationId xmlns:p14="http://schemas.microsoft.com/office/powerpoint/2010/main" val="33655149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99E4E584-AAC0-4215-ADE7-1F2DF6D2125D}" type="slidenum">
              <a:rPr lang="it-IT" altLang="it-IT"/>
              <a:pPr/>
              <a:t>‹N›</a:t>
            </a:fld>
            <a:endParaRPr lang="it-IT" altLang="it-IT"/>
          </a:p>
        </p:txBody>
      </p:sp>
    </p:spTree>
    <p:extLst>
      <p:ext uri="{BB962C8B-B14F-4D97-AF65-F5344CB8AC3E}">
        <p14:creationId xmlns:p14="http://schemas.microsoft.com/office/powerpoint/2010/main" val="30533630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24D97645-A06E-4ED7-953B-9A4BB558A0D2}" type="slidenum">
              <a:rPr lang="it-IT" altLang="it-IT"/>
              <a:pPr/>
              <a:t>‹N›</a:t>
            </a:fld>
            <a:endParaRPr lang="it-IT" altLang="it-IT"/>
          </a:p>
        </p:txBody>
      </p:sp>
    </p:spTree>
    <p:extLst>
      <p:ext uri="{BB962C8B-B14F-4D97-AF65-F5344CB8AC3E}">
        <p14:creationId xmlns:p14="http://schemas.microsoft.com/office/powerpoint/2010/main" val="43935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99D0BB4-1D1A-4829-9F77-FE6A4AC4D949}" type="slidenum">
              <a:rPr lang="it-IT" altLang="it-IT"/>
              <a:pPr/>
              <a:t>‹N›</a:t>
            </a:fld>
            <a:endParaRPr lang="it-IT" altLang="it-IT"/>
          </a:p>
        </p:txBody>
      </p:sp>
    </p:spTree>
    <p:extLst>
      <p:ext uri="{BB962C8B-B14F-4D97-AF65-F5344CB8AC3E}">
        <p14:creationId xmlns:p14="http://schemas.microsoft.com/office/powerpoint/2010/main" val="36478262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1AA85793-E35B-40DB-9658-010162323027}" type="slidenum">
              <a:rPr lang="it-IT" altLang="it-IT"/>
              <a:pPr/>
              <a:t>‹N›</a:t>
            </a:fld>
            <a:endParaRPr lang="it-IT" altLang="it-IT"/>
          </a:p>
        </p:txBody>
      </p:sp>
    </p:spTree>
    <p:extLst>
      <p:ext uri="{BB962C8B-B14F-4D97-AF65-F5344CB8AC3E}">
        <p14:creationId xmlns:p14="http://schemas.microsoft.com/office/powerpoint/2010/main" val="6248364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64C5AD72-A391-41C4-9F1C-5043AA8016B2}" type="slidenum">
              <a:rPr lang="it-IT" altLang="it-IT"/>
              <a:pPr/>
              <a:t>‹N›</a:t>
            </a:fld>
            <a:endParaRPr lang="it-IT" altLang="it-IT"/>
          </a:p>
        </p:txBody>
      </p:sp>
    </p:spTree>
    <p:extLst>
      <p:ext uri="{BB962C8B-B14F-4D97-AF65-F5344CB8AC3E}">
        <p14:creationId xmlns:p14="http://schemas.microsoft.com/office/powerpoint/2010/main" val="26486937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57439B81-3989-4ED1-A354-3BBF968E926C}" type="slidenum">
              <a:rPr lang="it-IT" altLang="it-IT"/>
              <a:pPr/>
              <a:t>‹N›</a:t>
            </a:fld>
            <a:endParaRPr lang="it-IT" altLang="it-IT"/>
          </a:p>
        </p:txBody>
      </p:sp>
    </p:spTree>
    <p:extLst>
      <p:ext uri="{BB962C8B-B14F-4D97-AF65-F5344CB8AC3E}">
        <p14:creationId xmlns:p14="http://schemas.microsoft.com/office/powerpoint/2010/main" val="3436518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B896DEEA-4BEB-446E-9AA4-5ACA6976C946}" type="slidenum">
              <a:rPr lang="it-IT" altLang="it-IT"/>
              <a:pPr/>
              <a:t>‹N›</a:t>
            </a:fld>
            <a:endParaRPr lang="it-IT" altLang="it-IT"/>
          </a:p>
        </p:txBody>
      </p:sp>
    </p:spTree>
    <p:extLst>
      <p:ext uri="{BB962C8B-B14F-4D97-AF65-F5344CB8AC3E}">
        <p14:creationId xmlns:p14="http://schemas.microsoft.com/office/powerpoint/2010/main" val="1056000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E5EBBA2B-90D4-4055-9E76-90AA7AE8BCE2}" type="slidenum">
              <a:rPr lang="it-IT" altLang="it-IT"/>
              <a:pPr/>
              <a:t>‹N›</a:t>
            </a:fld>
            <a:endParaRPr lang="it-IT" altLang="it-IT"/>
          </a:p>
        </p:txBody>
      </p:sp>
    </p:spTree>
    <p:extLst>
      <p:ext uri="{BB962C8B-B14F-4D97-AF65-F5344CB8AC3E}">
        <p14:creationId xmlns:p14="http://schemas.microsoft.com/office/powerpoint/2010/main" val="41487196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D62C2E62-F37E-4B1A-A7CB-7A4493B08CE0}" type="slidenum">
              <a:rPr lang="it-IT" altLang="it-IT"/>
              <a:pPr/>
              <a:t>‹N›</a:t>
            </a:fld>
            <a:endParaRPr lang="it-IT" altLang="it-IT"/>
          </a:p>
        </p:txBody>
      </p:sp>
    </p:spTree>
    <p:extLst>
      <p:ext uri="{BB962C8B-B14F-4D97-AF65-F5344CB8AC3E}">
        <p14:creationId xmlns:p14="http://schemas.microsoft.com/office/powerpoint/2010/main" val="17013647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5B174AA7-6580-490A-BD14-C1AB525035C3}" type="slidenum">
              <a:rPr lang="it-IT" altLang="it-IT"/>
              <a:pPr/>
              <a:t>‹N›</a:t>
            </a:fld>
            <a:endParaRPr lang="it-IT" altLang="it-IT"/>
          </a:p>
        </p:txBody>
      </p:sp>
    </p:spTree>
    <p:extLst>
      <p:ext uri="{BB962C8B-B14F-4D97-AF65-F5344CB8AC3E}">
        <p14:creationId xmlns:p14="http://schemas.microsoft.com/office/powerpoint/2010/main" val="19515756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65B8C899-F144-426B-B69E-4E6A6868CD81}" type="slidenum">
              <a:rPr lang="it-IT" altLang="it-IT"/>
              <a:pPr/>
              <a:t>‹N›</a:t>
            </a:fld>
            <a:endParaRPr lang="it-IT" altLang="it-IT"/>
          </a:p>
        </p:txBody>
      </p:sp>
    </p:spTree>
    <p:extLst>
      <p:ext uri="{BB962C8B-B14F-4D97-AF65-F5344CB8AC3E}">
        <p14:creationId xmlns:p14="http://schemas.microsoft.com/office/powerpoint/2010/main" val="4214167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CA60AC1D-0BC7-4B1C-B8B4-1E522FEE583E}" type="slidenum">
              <a:rPr lang="it-IT" altLang="it-IT"/>
              <a:pPr/>
              <a:t>‹N›</a:t>
            </a:fld>
            <a:endParaRPr lang="it-IT" altLang="it-IT"/>
          </a:p>
        </p:txBody>
      </p:sp>
    </p:spTree>
    <p:extLst>
      <p:ext uri="{BB962C8B-B14F-4D97-AF65-F5344CB8AC3E}">
        <p14:creationId xmlns:p14="http://schemas.microsoft.com/office/powerpoint/2010/main" val="74061789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E56E1B82-120E-4B49-B752-42DD18ED2D86}" type="slidenum">
              <a:rPr lang="it-IT" altLang="it-IT"/>
              <a:pPr/>
              <a:t>‹N›</a:t>
            </a:fld>
            <a:endParaRPr lang="it-IT" altLang="it-IT"/>
          </a:p>
        </p:txBody>
      </p:sp>
    </p:spTree>
    <p:extLst>
      <p:ext uri="{BB962C8B-B14F-4D97-AF65-F5344CB8AC3E}">
        <p14:creationId xmlns:p14="http://schemas.microsoft.com/office/powerpoint/2010/main" val="360836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70B8FF96-999C-4BCB-A376-7F467DB7B4A8}" type="slidenum">
              <a:rPr lang="it-IT" altLang="it-IT"/>
              <a:pPr/>
              <a:t>‹N›</a:t>
            </a:fld>
            <a:endParaRPr lang="it-IT" altLang="it-IT"/>
          </a:p>
        </p:txBody>
      </p:sp>
    </p:spTree>
    <p:extLst>
      <p:ext uri="{BB962C8B-B14F-4D97-AF65-F5344CB8AC3E}">
        <p14:creationId xmlns:p14="http://schemas.microsoft.com/office/powerpoint/2010/main" val="16972436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6526367E-86BB-4198-8F54-CC48855B3933}" type="slidenum">
              <a:rPr lang="it-IT" altLang="it-IT"/>
              <a:pPr/>
              <a:t>‹N›</a:t>
            </a:fld>
            <a:endParaRPr lang="it-IT" altLang="it-IT"/>
          </a:p>
        </p:txBody>
      </p:sp>
    </p:spTree>
    <p:extLst>
      <p:ext uri="{BB962C8B-B14F-4D97-AF65-F5344CB8AC3E}">
        <p14:creationId xmlns:p14="http://schemas.microsoft.com/office/powerpoint/2010/main" val="31277578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86DC63A3-2D2E-4F75-B86B-3AA2C6C8F334}" type="slidenum">
              <a:rPr lang="it-IT" altLang="it-IT"/>
              <a:pPr/>
              <a:t>‹N›</a:t>
            </a:fld>
            <a:endParaRPr lang="it-IT" altLang="it-IT"/>
          </a:p>
        </p:txBody>
      </p:sp>
    </p:spTree>
    <p:extLst>
      <p:ext uri="{BB962C8B-B14F-4D97-AF65-F5344CB8AC3E}">
        <p14:creationId xmlns:p14="http://schemas.microsoft.com/office/powerpoint/2010/main" val="712645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3A8EB6B5-2286-4A6F-AE06-DD550984DCB5}" type="slidenum">
              <a:rPr lang="it-IT" altLang="it-IT"/>
              <a:pPr/>
              <a:t>‹N›</a:t>
            </a:fld>
            <a:endParaRPr lang="it-IT" altLang="it-IT"/>
          </a:p>
        </p:txBody>
      </p:sp>
    </p:spTree>
    <p:extLst>
      <p:ext uri="{BB962C8B-B14F-4D97-AF65-F5344CB8AC3E}">
        <p14:creationId xmlns:p14="http://schemas.microsoft.com/office/powerpoint/2010/main" val="535954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B48CFFB-E071-4DC5-84BE-08D19A42887C}" type="slidenum">
              <a:rPr lang="it-IT" altLang="it-IT"/>
              <a:pPr/>
              <a:t>‹N›</a:t>
            </a:fld>
            <a:endParaRPr lang="it-IT" altLang="it-IT"/>
          </a:p>
        </p:txBody>
      </p:sp>
    </p:spTree>
    <p:extLst>
      <p:ext uri="{BB962C8B-B14F-4D97-AF65-F5344CB8AC3E}">
        <p14:creationId xmlns:p14="http://schemas.microsoft.com/office/powerpoint/2010/main" val="4283728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025836E-4051-4F2A-92A9-FC972F91796A}" type="slidenum">
              <a:rPr lang="it-IT" altLang="it-IT"/>
              <a:pPr/>
              <a:t>‹N›</a:t>
            </a:fld>
            <a:endParaRPr lang="it-IT" altLang="it-IT"/>
          </a:p>
        </p:txBody>
      </p:sp>
    </p:spTree>
    <p:extLst>
      <p:ext uri="{BB962C8B-B14F-4D97-AF65-F5344CB8AC3E}">
        <p14:creationId xmlns:p14="http://schemas.microsoft.com/office/powerpoint/2010/main" val="85585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70FE0D08-9033-491B-9126-BB7929BD7675}" type="slidenum">
              <a:rPr lang="it-IT" altLang="it-IT"/>
              <a:pPr/>
              <a:t>‹N›</a:t>
            </a:fld>
            <a:endParaRPr lang="it-IT" altLang="it-IT"/>
          </a:p>
        </p:txBody>
      </p:sp>
    </p:spTree>
    <p:extLst>
      <p:ext uri="{BB962C8B-B14F-4D97-AF65-F5344CB8AC3E}">
        <p14:creationId xmlns:p14="http://schemas.microsoft.com/office/powerpoint/2010/main" val="5641075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D93BFBA-C5F1-4E1E-82EA-0CF28C84C3EC}" type="slidenum">
              <a:rPr lang="it-IT" altLang="it-IT"/>
              <a:pPr/>
              <a:t>‹N›</a:t>
            </a:fld>
            <a:endParaRPr lang="it-IT" altLang="it-IT"/>
          </a:p>
        </p:txBody>
      </p:sp>
    </p:spTree>
    <p:extLst>
      <p:ext uri="{BB962C8B-B14F-4D97-AF65-F5344CB8AC3E}">
        <p14:creationId xmlns:p14="http://schemas.microsoft.com/office/powerpoint/2010/main" val="34110337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966371C3-C7A8-41E6-8A3D-D6AAB9C626B7}" type="slidenum">
              <a:rPr lang="it-IT" altLang="it-IT"/>
              <a:pPr/>
              <a:t>‹N›</a:t>
            </a:fld>
            <a:endParaRPr lang="it-IT" altLang="it-IT"/>
          </a:p>
        </p:txBody>
      </p:sp>
    </p:spTree>
    <p:extLst>
      <p:ext uri="{BB962C8B-B14F-4D97-AF65-F5344CB8AC3E}">
        <p14:creationId xmlns:p14="http://schemas.microsoft.com/office/powerpoint/2010/main" val="56342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BB789D9E-1872-4E10-BE1D-747AADD01583}" type="slidenum">
              <a:rPr lang="it-IT" altLang="it-IT"/>
              <a:pPr/>
              <a:t>‹N›</a:t>
            </a:fld>
            <a:endParaRPr lang="it-IT" altLang="it-IT"/>
          </a:p>
        </p:txBody>
      </p:sp>
    </p:spTree>
    <p:extLst>
      <p:ext uri="{BB962C8B-B14F-4D97-AF65-F5344CB8AC3E}">
        <p14:creationId xmlns:p14="http://schemas.microsoft.com/office/powerpoint/2010/main" val="18761159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D0175FDA-C3A5-4D08-B8A7-E62CE1EF514F}" type="slidenum">
              <a:rPr lang="it-IT" altLang="it-IT"/>
              <a:pPr/>
              <a:t>‹N›</a:t>
            </a:fld>
            <a:endParaRPr lang="it-IT" altLang="it-IT"/>
          </a:p>
        </p:txBody>
      </p:sp>
    </p:spTree>
    <p:extLst>
      <p:ext uri="{BB962C8B-B14F-4D97-AF65-F5344CB8AC3E}">
        <p14:creationId xmlns:p14="http://schemas.microsoft.com/office/powerpoint/2010/main" val="1932932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990EFC5E-685E-458B-8E9C-923BE149F286}" type="slidenum">
              <a:rPr lang="it-IT" altLang="it-IT"/>
              <a:pPr/>
              <a:t>‹N›</a:t>
            </a:fld>
            <a:endParaRPr lang="it-IT" altLang="it-IT"/>
          </a:p>
        </p:txBody>
      </p:sp>
    </p:spTree>
    <p:extLst>
      <p:ext uri="{BB962C8B-B14F-4D97-AF65-F5344CB8AC3E}">
        <p14:creationId xmlns:p14="http://schemas.microsoft.com/office/powerpoint/2010/main" val="141553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01E08BF9-AD19-4ECE-AC32-01FF89A04996}" type="slidenum">
              <a:rPr lang="it-IT" altLang="it-IT"/>
              <a:pPr/>
              <a:t>‹N›</a:t>
            </a:fld>
            <a:endParaRPr lang="it-IT" altLang="it-IT"/>
          </a:p>
        </p:txBody>
      </p:sp>
    </p:spTree>
    <p:extLst>
      <p:ext uri="{BB962C8B-B14F-4D97-AF65-F5344CB8AC3E}">
        <p14:creationId xmlns:p14="http://schemas.microsoft.com/office/powerpoint/2010/main" val="10645505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8FE858D2-E3AF-402B-B157-31FD3391BE2A}" type="slidenum">
              <a:rPr lang="it-IT" altLang="it-IT"/>
              <a:pPr/>
              <a:t>‹N›</a:t>
            </a:fld>
            <a:endParaRPr lang="it-IT" altLang="it-IT"/>
          </a:p>
        </p:txBody>
      </p:sp>
    </p:spTree>
    <p:extLst>
      <p:ext uri="{BB962C8B-B14F-4D97-AF65-F5344CB8AC3E}">
        <p14:creationId xmlns:p14="http://schemas.microsoft.com/office/powerpoint/2010/main" val="19958853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3A7E758F-17C0-4119-8D8F-BD50AA4B5834}" type="slidenum">
              <a:rPr lang="it-IT" altLang="it-IT"/>
              <a:pPr/>
              <a:t>‹N›</a:t>
            </a:fld>
            <a:endParaRPr lang="it-IT" altLang="it-IT"/>
          </a:p>
        </p:txBody>
      </p:sp>
    </p:spTree>
    <p:extLst>
      <p:ext uri="{BB962C8B-B14F-4D97-AF65-F5344CB8AC3E}">
        <p14:creationId xmlns:p14="http://schemas.microsoft.com/office/powerpoint/2010/main" val="24092499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E1690B02-8E28-4072-8C90-EA535B3C61C5}" type="slidenum">
              <a:rPr lang="it-IT" altLang="it-IT"/>
              <a:pPr/>
              <a:t>‹N›</a:t>
            </a:fld>
            <a:endParaRPr lang="it-IT" altLang="it-IT"/>
          </a:p>
        </p:txBody>
      </p:sp>
    </p:spTree>
    <p:extLst>
      <p:ext uri="{BB962C8B-B14F-4D97-AF65-F5344CB8AC3E}">
        <p14:creationId xmlns:p14="http://schemas.microsoft.com/office/powerpoint/2010/main" val="40682045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E759871-66E9-41D2-B6D9-DE1D3DB32752}" type="slidenum">
              <a:rPr lang="it-IT" altLang="it-IT"/>
              <a:pPr/>
              <a:t>‹N›</a:t>
            </a:fld>
            <a:endParaRPr lang="it-IT" altLang="it-IT"/>
          </a:p>
        </p:txBody>
      </p:sp>
    </p:spTree>
    <p:extLst>
      <p:ext uri="{BB962C8B-B14F-4D97-AF65-F5344CB8AC3E}">
        <p14:creationId xmlns:p14="http://schemas.microsoft.com/office/powerpoint/2010/main" val="35596593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2006C812-874F-4837-BF75-D6A6BCDE10B5}" type="slidenum">
              <a:rPr lang="it-IT" altLang="it-IT"/>
              <a:pPr/>
              <a:t>‹N›</a:t>
            </a:fld>
            <a:endParaRPr lang="it-IT" altLang="it-IT"/>
          </a:p>
        </p:txBody>
      </p:sp>
    </p:spTree>
    <p:extLst>
      <p:ext uri="{BB962C8B-B14F-4D97-AF65-F5344CB8AC3E}">
        <p14:creationId xmlns:p14="http://schemas.microsoft.com/office/powerpoint/2010/main" val="89775427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E41B54F-3201-4E56-9B4E-FA6CA324C196}" type="slidenum">
              <a:rPr lang="it-IT" altLang="it-IT"/>
              <a:pPr/>
              <a:t>‹N›</a:t>
            </a:fld>
            <a:endParaRPr lang="it-IT" altLang="it-IT"/>
          </a:p>
        </p:txBody>
      </p:sp>
    </p:spTree>
    <p:extLst>
      <p:ext uri="{BB962C8B-B14F-4D97-AF65-F5344CB8AC3E}">
        <p14:creationId xmlns:p14="http://schemas.microsoft.com/office/powerpoint/2010/main" val="128292639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F9071249-AD5B-4260-B529-4C6CF74DF1AC}" type="slidenum">
              <a:rPr lang="it-IT" altLang="it-IT"/>
              <a:pPr/>
              <a:t>‹N›</a:t>
            </a:fld>
            <a:endParaRPr lang="it-IT" altLang="it-IT"/>
          </a:p>
        </p:txBody>
      </p:sp>
    </p:spTree>
    <p:extLst>
      <p:ext uri="{BB962C8B-B14F-4D97-AF65-F5344CB8AC3E}">
        <p14:creationId xmlns:p14="http://schemas.microsoft.com/office/powerpoint/2010/main" val="22033893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F83A4A57-7037-40E8-8B00-CFBCB044C71C}" type="slidenum">
              <a:rPr lang="it-IT" altLang="it-IT"/>
              <a:pPr/>
              <a:t>‹N›</a:t>
            </a:fld>
            <a:endParaRPr lang="it-IT" altLang="it-IT"/>
          </a:p>
        </p:txBody>
      </p:sp>
    </p:spTree>
    <p:extLst>
      <p:ext uri="{BB962C8B-B14F-4D97-AF65-F5344CB8AC3E}">
        <p14:creationId xmlns:p14="http://schemas.microsoft.com/office/powerpoint/2010/main" val="20797714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9903BA58-2305-4F52-8E63-9DE1EFC69CD1}" type="slidenum">
              <a:rPr lang="it-IT" altLang="it-IT"/>
              <a:pPr/>
              <a:t>‹N›</a:t>
            </a:fld>
            <a:endParaRPr lang="it-IT" altLang="it-IT"/>
          </a:p>
        </p:txBody>
      </p:sp>
    </p:spTree>
    <p:extLst>
      <p:ext uri="{BB962C8B-B14F-4D97-AF65-F5344CB8AC3E}">
        <p14:creationId xmlns:p14="http://schemas.microsoft.com/office/powerpoint/2010/main" val="1099172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0EE10D86-15F6-4951-8116-E8A09B1089DF}" type="slidenum">
              <a:rPr lang="it-IT" altLang="it-IT"/>
              <a:pPr/>
              <a:t>‹N›</a:t>
            </a:fld>
            <a:endParaRPr lang="it-IT" altLang="it-IT"/>
          </a:p>
        </p:txBody>
      </p:sp>
    </p:spTree>
    <p:extLst>
      <p:ext uri="{BB962C8B-B14F-4D97-AF65-F5344CB8AC3E}">
        <p14:creationId xmlns:p14="http://schemas.microsoft.com/office/powerpoint/2010/main" val="11992535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6588CCB0-F674-4DBD-94A3-B108217EE6CE}" type="slidenum">
              <a:rPr lang="it-IT" altLang="it-IT"/>
              <a:pPr/>
              <a:t>‹N›</a:t>
            </a:fld>
            <a:endParaRPr lang="it-IT" altLang="it-IT"/>
          </a:p>
        </p:txBody>
      </p:sp>
    </p:spTree>
    <p:extLst>
      <p:ext uri="{BB962C8B-B14F-4D97-AF65-F5344CB8AC3E}">
        <p14:creationId xmlns:p14="http://schemas.microsoft.com/office/powerpoint/2010/main" val="3881183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38123AE5-FA3C-416D-8C88-5CB7FB15FC36}" type="slidenum">
              <a:rPr lang="it-IT" altLang="it-IT"/>
              <a:pPr/>
              <a:t>‹N›</a:t>
            </a:fld>
            <a:endParaRPr lang="it-IT" altLang="it-IT"/>
          </a:p>
        </p:txBody>
      </p:sp>
    </p:spTree>
    <p:extLst>
      <p:ext uri="{BB962C8B-B14F-4D97-AF65-F5344CB8AC3E}">
        <p14:creationId xmlns:p14="http://schemas.microsoft.com/office/powerpoint/2010/main" val="22920924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B0D73417-9DF2-4B97-836B-031ED4EDD4E9}" type="slidenum">
              <a:rPr lang="it-IT" altLang="it-IT"/>
              <a:pPr/>
              <a:t>‹N›</a:t>
            </a:fld>
            <a:endParaRPr lang="it-IT" altLang="it-IT"/>
          </a:p>
        </p:txBody>
      </p:sp>
    </p:spTree>
    <p:extLst>
      <p:ext uri="{BB962C8B-B14F-4D97-AF65-F5344CB8AC3E}">
        <p14:creationId xmlns:p14="http://schemas.microsoft.com/office/powerpoint/2010/main" val="15783172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AB9BE6F6-604A-4284-9912-EB4991AD8300}" type="slidenum">
              <a:rPr lang="it-IT" altLang="it-IT"/>
              <a:pPr/>
              <a:t>‹N›</a:t>
            </a:fld>
            <a:endParaRPr lang="it-IT" altLang="it-IT"/>
          </a:p>
        </p:txBody>
      </p:sp>
    </p:spTree>
    <p:extLst>
      <p:ext uri="{BB962C8B-B14F-4D97-AF65-F5344CB8AC3E}">
        <p14:creationId xmlns:p14="http://schemas.microsoft.com/office/powerpoint/2010/main" val="37644908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2EE82ED4-7EDF-4B2C-BD9C-54614EB81D56}" type="slidenum">
              <a:rPr lang="it-IT" altLang="it-IT"/>
              <a:pPr/>
              <a:t>‹N›</a:t>
            </a:fld>
            <a:endParaRPr lang="it-IT" altLang="it-IT"/>
          </a:p>
        </p:txBody>
      </p:sp>
    </p:spTree>
    <p:extLst>
      <p:ext uri="{BB962C8B-B14F-4D97-AF65-F5344CB8AC3E}">
        <p14:creationId xmlns:p14="http://schemas.microsoft.com/office/powerpoint/2010/main" val="162322716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0EB68FA-1A45-425D-B02A-DF27AB5B9C96}" type="slidenum">
              <a:rPr lang="it-IT" altLang="it-IT"/>
              <a:pPr/>
              <a:t>‹N›</a:t>
            </a:fld>
            <a:endParaRPr lang="it-IT" altLang="it-IT"/>
          </a:p>
        </p:txBody>
      </p:sp>
    </p:spTree>
    <p:extLst>
      <p:ext uri="{BB962C8B-B14F-4D97-AF65-F5344CB8AC3E}">
        <p14:creationId xmlns:p14="http://schemas.microsoft.com/office/powerpoint/2010/main" val="19186332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884B2C8E-987E-4E02-A8E3-0C4483688F12}" type="slidenum">
              <a:rPr lang="it-IT" altLang="it-IT"/>
              <a:pPr/>
              <a:t>‹N›</a:t>
            </a:fld>
            <a:endParaRPr lang="it-IT" altLang="it-IT"/>
          </a:p>
        </p:txBody>
      </p:sp>
    </p:spTree>
    <p:extLst>
      <p:ext uri="{BB962C8B-B14F-4D97-AF65-F5344CB8AC3E}">
        <p14:creationId xmlns:p14="http://schemas.microsoft.com/office/powerpoint/2010/main" val="5996547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5AC62008-0E03-4240-8A52-56F3061030FC}" type="slidenum">
              <a:rPr lang="it-IT" altLang="it-IT"/>
              <a:pPr/>
              <a:t>‹N›</a:t>
            </a:fld>
            <a:endParaRPr lang="it-IT" altLang="it-IT"/>
          </a:p>
        </p:txBody>
      </p:sp>
    </p:spTree>
    <p:extLst>
      <p:ext uri="{BB962C8B-B14F-4D97-AF65-F5344CB8AC3E}">
        <p14:creationId xmlns:p14="http://schemas.microsoft.com/office/powerpoint/2010/main" val="15927266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CDEF7333-8ED6-4118-B5E2-0ED62A30B4E8}" type="slidenum">
              <a:rPr lang="it-IT" altLang="it-IT"/>
              <a:pPr/>
              <a:t>‹N›</a:t>
            </a:fld>
            <a:endParaRPr lang="it-IT" altLang="it-IT"/>
          </a:p>
        </p:txBody>
      </p:sp>
    </p:spTree>
    <p:extLst>
      <p:ext uri="{BB962C8B-B14F-4D97-AF65-F5344CB8AC3E}">
        <p14:creationId xmlns:p14="http://schemas.microsoft.com/office/powerpoint/2010/main" val="2403862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5"/>
          <p:cNvSpPr>
            <a:spLocks noGrp="1" noChangeArrowheads="1"/>
          </p:cNvSpPr>
          <p:nvPr>
            <p:ph type="sldNum" idx="10"/>
          </p:nvPr>
        </p:nvSpPr>
        <p:spPr>
          <a:ln/>
        </p:spPr>
        <p:txBody>
          <a:bodyPr/>
          <a:lstStyle>
            <a:lvl1pPr>
              <a:defRPr/>
            </a:lvl1pPr>
          </a:lstStyle>
          <a:p>
            <a:fld id="{1EB12D02-3009-442B-B768-A4735F05005A}" type="slidenum">
              <a:rPr lang="it-IT" altLang="it-IT"/>
              <a:pPr/>
              <a:t>‹N›</a:t>
            </a:fld>
            <a:endParaRPr lang="it-IT" altLang="it-IT"/>
          </a:p>
        </p:txBody>
      </p:sp>
    </p:spTree>
    <p:extLst>
      <p:ext uri="{BB962C8B-B14F-4D97-AF65-F5344CB8AC3E}">
        <p14:creationId xmlns:p14="http://schemas.microsoft.com/office/powerpoint/2010/main" val="412006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EAAD5527-8F1E-462E-A339-48D098CD1666}" type="slidenum">
              <a:rPr lang="it-IT" altLang="it-IT"/>
              <a:pPr/>
              <a:t>‹N›</a:t>
            </a:fld>
            <a:endParaRPr lang="it-IT" altLang="it-IT"/>
          </a:p>
        </p:txBody>
      </p:sp>
    </p:spTree>
    <p:extLst>
      <p:ext uri="{BB962C8B-B14F-4D97-AF65-F5344CB8AC3E}">
        <p14:creationId xmlns:p14="http://schemas.microsoft.com/office/powerpoint/2010/main" val="32381884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A5F1E75F-BD25-4A24-A597-C9653FA7E42D}" type="slidenum">
              <a:rPr lang="it-IT" altLang="it-IT"/>
              <a:pPr/>
              <a:t>‹N›</a:t>
            </a:fld>
            <a:endParaRPr lang="it-IT" altLang="it-IT"/>
          </a:p>
        </p:txBody>
      </p:sp>
    </p:spTree>
    <p:extLst>
      <p:ext uri="{BB962C8B-B14F-4D97-AF65-F5344CB8AC3E}">
        <p14:creationId xmlns:p14="http://schemas.microsoft.com/office/powerpoint/2010/main" val="283925749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5"/>
          <p:cNvSpPr>
            <a:spLocks noGrp="1" noChangeArrowheads="1"/>
          </p:cNvSpPr>
          <p:nvPr>
            <p:ph type="sldNum" idx="10"/>
          </p:nvPr>
        </p:nvSpPr>
        <p:spPr>
          <a:ln/>
        </p:spPr>
        <p:txBody>
          <a:bodyPr/>
          <a:lstStyle>
            <a:lvl1pPr>
              <a:defRPr/>
            </a:lvl1pPr>
          </a:lstStyle>
          <a:p>
            <a:fld id="{51B45458-060A-4E5E-B312-DF98722A4A47}" type="slidenum">
              <a:rPr lang="it-IT" altLang="it-IT"/>
              <a:pPr/>
              <a:t>‹N›</a:t>
            </a:fld>
            <a:endParaRPr lang="it-IT" altLang="it-IT"/>
          </a:p>
        </p:txBody>
      </p:sp>
    </p:spTree>
    <p:extLst>
      <p:ext uri="{BB962C8B-B14F-4D97-AF65-F5344CB8AC3E}">
        <p14:creationId xmlns:p14="http://schemas.microsoft.com/office/powerpoint/2010/main" val="45110635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5"/>
          <p:cNvSpPr>
            <a:spLocks noGrp="1" noChangeArrowheads="1"/>
          </p:cNvSpPr>
          <p:nvPr>
            <p:ph type="sldNum" idx="10"/>
          </p:nvPr>
        </p:nvSpPr>
        <p:spPr>
          <a:ln/>
        </p:spPr>
        <p:txBody>
          <a:bodyPr/>
          <a:lstStyle>
            <a:lvl1pPr>
              <a:defRPr/>
            </a:lvl1pPr>
          </a:lstStyle>
          <a:p>
            <a:fld id="{C70C9C42-EC74-49C2-8A58-8FB90E187F84}" type="slidenum">
              <a:rPr lang="it-IT" altLang="it-IT"/>
              <a:pPr/>
              <a:t>‹N›</a:t>
            </a:fld>
            <a:endParaRPr lang="it-IT" altLang="it-IT"/>
          </a:p>
        </p:txBody>
      </p:sp>
    </p:spTree>
    <p:extLst>
      <p:ext uri="{BB962C8B-B14F-4D97-AF65-F5344CB8AC3E}">
        <p14:creationId xmlns:p14="http://schemas.microsoft.com/office/powerpoint/2010/main" val="339294450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5"/>
          <p:cNvSpPr>
            <a:spLocks noGrp="1" noChangeArrowheads="1"/>
          </p:cNvSpPr>
          <p:nvPr>
            <p:ph type="sldNum" idx="10"/>
          </p:nvPr>
        </p:nvSpPr>
        <p:spPr>
          <a:ln/>
        </p:spPr>
        <p:txBody>
          <a:bodyPr/>
          <a:lstStyle>
            <a:lvl1pPr>
              <a:defRPr/>
            </a:lvl1pPr>
          </a:lstStyle>
          <a:p>
            <a:fld id="{9CD83856-7ED3-4AC7-B1AB-700FABEC329E}" type="slidenum">
              <a:rPr lang="it-IT" altLang="it-IT"/>
              <a:pPr/>
              <a:t>‹N›</a:t>
            </a:fld>
            <a:endParaRPr lang="it-IT" altLang="it-IT"/>
          </a:p>
        </p:txBody>
      </p:sp>
    </p:spTree>
    <p:extLst>
      <p:ext uri="{BB962C8B-B14F-4D97-AF65-F5344CB8AC3E}">
        <p14:creationId xmlns:p14="http://schemas.microsoft.com/office/powerpoint/2010/main" val="168938216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5"/>
          <p:cNvSpPr>
            <a:spLocks noGrp="1" noChangeArrowheads="1"/>
          </p:cNvSpPr>
          <p:nvPr>
            <p:ph type="sldNum" idx="10"/>
          </p:nvPr>
        </p:nvSpPr>
        <p:spPr>
          <a:ln/>
        </p:spPr>
        <p:txBody>
          <a:bodyPr/>
          <a:lstStyle>
            <a:lvl1pPr>
              <a:defRPr/>
            </a:lvl1pPr>
          </a:lstStyle>
          <a:p>
            <a:fld id="{69957D6B-FA64-4953-A65F-2F0A886846DB}" type="slidenum">
              <a:rPr lang="it-IT" altLang="it-IT"/>
              <a:pPr/>
              <a:t>‹N›</a:t>
            </a:fld>
            <a:endParaRPr lang="it-IT" altLang="it-IT"/>
          </a:p>
        </p:txBody>
      </p:sp>
    </p:spTree>
    <p:extLst>
      <p:ext uri="{BB962C8B-B14F-4D97-AF65-F5344CB8AC3E}">
        <p14:creationId xmlns:p14="http://schemas.microsoft.com/office/powerpoint/2010/main" val="30428876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fld id="{D7A8B10B-3212-403C-BF3A-EB2592C187DB}" type="slidenum">
              <a:rPr lang="it-IT" altLang="it-IT"/>
              <a:pPr/>
              <a:t>‹N›</a:t>
            </a:fld>
            <a:endParaRPr lang="it-IT" altLang="it-IT"/>
          </a:p>
        </p:txBody>
      </p:sp>
    </p:spTree>
    <p:extLst>
      <p:ext uri="{BB962C8B-B14F-4D97-AF65-F5344CB8AC3E}">
        <p14:creationId xmlns:p14="http://schemas.microsoft.com/office/powerpoint/2010/main" val="14770194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9DC3F7B5-8373-420E-A431-579F7C3B2057}" type="slidenum">
              <a:rPr lang="it-IT" altLang="it-IT"/>
              <a:pPr/>
              <a:t>‹N›</a:t>
            </a:fld>
            <a:endParaRPr lang="it-IT" altLang="it-IT"/>
          </a:p>
        </p:txBody>
      </p:sp>
    </p:spTree>
    <p:extLst>
      <p:ext uri="{BB962C8B-B14F-4D97-AF65-F5344CB8AC3E}">
        <p14:creationId xmlns:p14="http://schemas.microsoft.com/office/powerpoint/2010/main" val="4030000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5"/>
          <p:cNvSpPr>
            <a:spLocks noGrp="1" noChangeArrowheads="1"/>
          </p:cNvSpPr>
          <p:nvPr>
            <p:ph type="sldNum" idx="10"/>
          </p:nvPr>
        </p:nvSpPr>
        <p:spPr>
          <a:ln/>
        </p:spPr>
        <p:txBody>
          <a:bodyPr/>
          <a:lstStyle>
            <a:lvl1pPr>
              <a:defRPr/>
            </a:lvl1pPr>
          </a:lstStyle>
          <a:p>
            <a:fld id="{A56BF8D1-A683-4157-BDB0-6ED2636E1E3D}" type="slidenum">
              <a:rPr lang="it-IT" altLang="it-IT"/>
              <a:pPr/>
              <a:t>‹N›</a:t>
            </a:fld>
            <a:endParaRPr lang="it-IT" altLang="it-IT"/>
          </a:p>
        </p:txBody>
      </p:sp>
    </p:spTree>
    <p:extLst>
      <p:ext uri="{BB962C8B-B14F-4D97-AF65-F5344CB8AC3E}">
        <p14:creationId xmlns:p14="http://schemas.microsoft.com/office/powerpoint/2010/main" val="39070818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20F83AD1-1996-4967-A07F-63DBD791AF17}" type="slidenum">
              <a:rPr lang="it-IT" altLang="it-IT"/>
              <a:pPr/>
              <a:t>‹N›</a:t>
            </a:fld>
            <a:endParaRPr lang="it-IT" altLang="it-IT"/>
          </a:p>
        </p:txBody>
      </p:sp>
    </p:spTree>
    <p:extLst>
      <p:ext uri="{BB962C8B-B14F-4D97-AF65-F5344CB8AC3E}">
        <p14:creationId xmlns:p14="http://schemas.microsoft.com/office/powerpoint/2010/main" val="26537409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5813" cy="5849937"/>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4993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5"/>
          <p:cNvSpPr>
            <a:spLocks noGrp="1" noChangeArrowheads="1"/>
          </p:cNvSpPr>
          <p:nvPr>
            <p:ph type="sldNum" idx="10"/>
          </p:nvPr>
        </p:nvSpPr>
        <p:spPr>
          <a:ln/>
        </p:spPr>
        <p:txBody>
          <a:bodyPr/>
          <a:lstStyle>
            <a:lvl1pPr>
              <a:defRPr/>
            </a:lvl1pPr>
          </a:lstStyle>
          <a:p>
            <a:fld id="{1AD18B59-9C4D-4ED5-8C3D-6C2F0FD7EAF4}" type="slidenum">
              <a:rPr lang="it-IT" altLang="it-IT"/>
              <a:pPr/>
              <a:t>‹N›</a:t>
            </a:fld>
            <a:endParaRPr lang="it-IT" altLang="it-IT"/>
          </a:p>
        </p:txBody>
      </p:sp>
    </p:spTree>
    <p:extLst>
      <p:ext uri="{BB962C8B-B14F-4D97-AF65-F5344CB8AC3E}">
        <p14:creationId xmlns:p14="http://schemas.microsoft.com/office/powerpoint/2010/main" val="234594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8.xml"/><Relationship Id="rId3" Type="http://schemas.openxmlformats.org/officeDocument/2006/relationships/slideLayout" Target="../slideLayouts/slideLayout333.xml"/><Relationship Id="rId7" Type="http://schemas.openxmlformats.org/officeDocument/2006/relationships/slideLayout" Target="../slideLayouts/slideLayout337.xml"/><Relationship Id="rId12" Type="http://schemas.openxmlformats.org/officeDocument/2006/relationships/theme" Target="../theme/theme31.xml"/><Relationship Id="rId2" Type="http://schemas.openxmlformats.org/officeDocument/2006/relationships/slideLayout" Target="../slideLayouts/slideLayout332.xml"/><Relationship Id="rId1" Type="http://schemas.openxmlformats.org/officeDocument/2006/relationships/slideLayout" Target="../slideLayouts/slideLayout331.xml"/><Relationship Id="rId6" Type="http://schemas.openxmlformats.org/officeDocument/2006/relationships/slideLayout" Target="../slideLayouts/slideLayout336.xml"/><Relationship Id="rId11" Type="http://schemas.openxmlformats.org/officeDocument/2006/relationships/slideLayout" Target="../slideLayouts/slideLayout341.xml"/><Relationship Id="rId5" Type="http://schemas.openxmlformats.org/officeDocument/2006/relationships/slideLayout" Target="../slideLayouts/slideLayout335.xml"/><Relationship Id="rId10" Type="http://schemas.openxmlformats.org/officeDocument/2006/relationships/slideLayout" Target="../slideLayouts/slideLayout340.xml"/><Relationship Id="rId4" Type="http://schemas.openxmlformats.org/officeDocument/2006/relationships/slideLayout" Target="../slideLayouts/slideLayout334.xml"/><Relationship Id="rId9" Type="http://schemas.openxmlformats.org/officeDocument/2006/relationships/slideLayout" Target="../slideLayouts/slideLayout339.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9.xml"/><Relationship Id="rId3" Type="http://schemas.openxmlformats.org/officeDocument/2006/relationships/slideLayout" Target="../slideLayouts/slideLayout344.xml"/><Relationship Id="rId7" Type="http://schemas.openxmlformats.org/officeDocument/2006/relationships/slideLayout" Target="../slideLayouts/slideLayout348.xml"/><Relationship Id="rId12" Type="http://schemas.openxmlformats.org/officeDocument/2006/relationships/theme" Target="../theme/theme32.xml"/><Relationship Id="rId2" Type="http://schemas.openxmlformats.org/officeDocument/2006/relationships/slideLayout" Target="../slideLayouts/slideLayout343.xml"/><Relationship Id="rId1" Type="http://schemas.openxmlformats.org/officeDocument/2006/relationships/slideLayout" Target="../slideLayouts/slideLayout342.xml"/><Relationship Id="rId6" Type="http://schemas.openxmlformats.org/officeDocument/2006/relationships/slideLayout" Target="../slideLayouts/slideLayout347.xml"/><Relationship Id="rId11" Type="http://schemas.openxmlformats.org/officeDocument/2006/relationships/slideLayout" Target="../slideLayouts/slideLayout352.xml"/><Relationship Id="rId5" Type="http://schemas.openxmlformats.org/officeDocument/2006/relationships/slideLayout" Target="../slideLayouts/slideLayout346.xml"/><Relationship Id="rId10" Type="http://schemas.openxmlformats.org/officeDocument/2006/relationships/slideLayout" Target="../slideLayouts/slideLayout351.xml"/><Relationship Id="rId4" Type="http://schemas.openxmlformats.org/officeDocument/2006/relationships/slideLayout" Target="../slideLayouts/slideLayout345.xml"/><Relationship Id="rId9" Type="http://schemas.openxmlformats.org/officeDocument/2006/relationships/slideLayout" Target="../slideLayouts/slideLayout350.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60.xml"/><Relationship Id="rId3" Type="http://schemas.openxmlformats.org/officeDocument/2006/relationships/slideLayout" Target="../slideLayouts/slideLayout355.xml"/><Relationship Id="rId7" Type="http://schemas.openxmlformats.org/officeDocument/2006/relationships/slideLayout" Target="../slideLayouts/slideLayout359.xml"/><Relationship Id="rId12" Type="http://schemas.openxmlformats.org/officeDocument/2006/relationships/theme" Target="../theme/theme33.xml"/><Relationship Id="rId2" Type="http://schemas.openxmlformats.org/officeDocument/2006/relationships/slideLayout" Target="../slideLayouts/slideLayout354.xml"/><Relationship Id="rId1" Type="http://schemas.openxmlformats.org/officeDocument/2006/relationships/slideLayout" Target="../slideLayouts/slideLayout353.xml"/><Relationship Id="rId6" Type="http://schemas.openxmlformats.org/officeDocument/2006/relationships/slideLayout" Target="../slideLayouts/slideLayout358.xml"/><Relationship Id="rId11" Type="http://schemas.openxmlformats.org/officeDocument/2006/relationships/slideLayout" Target="../slideLayouts/slideLayout363.xml"/><Relationship Id="rId5" Type="http://schemas.openxmlformats.org/officeDocument/2006/relationships/slideLayout" Target="../slideLayouts/slideLayout357.xml"/><Relationship Id="rId10" Type="http://schemas.openxmlformats.org/officeDocument/2006/relationships/slideLayout" Target="../slideLayouts/slideLayout362.xml"/><Relationship Id="rId4" Type="http://schemas.openxmlformats.org/officeDocument/2006/relationships/slideLayout" Target="../slideLayouts/slideLayout356.xml"/><Relationship Id="rId9" Type="http://schemas.openxmlformats.org/officeDocument/2006/relationships/slideLayout" Target="../slideLayouts/slideLayout36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71.xml"/><Relationship Id="rId3" Type="http://schemas.openxmlformats.org/officeDocument/2006/relationships/slideLayout" Target="../slideLayouts/slideLayout366.xml"/><Relationship Id="rId7" Type="http://schemas.openxmlformats.org/officeDocument/2006/relationships/slideLayout" Target="../slideLayouts/slideLayout370.xml"/><Relationship Id="rId12" Type="http://schemas.openxmlformats.org/officeDocument/2006/relationships/theme" Target="../theme/theme34.xml"/><Relationship Id="rId2" Type="http://schemas.openxmlformats.org/officeDocument/2006/relationships/slideLayout" Target="../slideLayouts/slideLayout365.xml"/><Relationship Id="rId1" Type="http://schemas.openxmlformats.org/officeDocument/2006/relationships/slideLayout" Target="../slideLayouts/slideLayout364.xml"/><Relationship Id="rId6" Type="http://schemas.openxmlformats.org/officeDocument/2006/relationships/slideLayout" Target="../slideLayouts/slideLayout369.xml"/><Relationship Id="rId11" Type="http://schemas.openxmlformats.org/officeDocument/2006/relationships/slideLayout" Target="../slideLayouts/slideLayout374.xml"/><Relationship Id="rId5" Type="http://schemas.openxmlformats.org/officeDocument/2006/relationships/slideLayout" Target="../slideLayouts/slideLayout368.xml"/><Relationship Id="rId10" Type="http://schemas.openxmlformats.org/officeDocument/2006/relationships/slideLayout" Target="../slideLayouts/slideLayout373.xml"/><Relationship Id="rId4" Type="http://schemas.openxmlformats.org/officeDocument/2006/relationships/slideLayout" Target="../slideLayouts/slideLayout367.xml"/><Relationship Id="rId9" Type="http://schemas.openxmlformats.org/officeDocument/2006/relationships/slideLayout" Target="../slideLayouts/slideLayout372.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82.xml"/><Relationship Id="rId3" Type="http://schemas.openxmlformats.org/officeDocument/2006/relationships/slideLayout" Target="../slideLayouts/slideLayout377.xml"/><Relationship Id="rId7" Type="http://schemas.openxmlformats.org/officeDocument/2006/relationships/slideLayout" Target="../slideLayouts/slideLayout381.xml"/><Relationship Id="rId12" Type="http://schemas.openxmlformats.org/officeDocument/2006/relationships/theme" Target="../theme/theme35.xml"/><Relationship Id="rId2" Type="http://schemas.openxmlformats.org/officeDocument/2006/relationships/slideLayout" Target="../slideLayouts/slideLayout376.xml"/><Relationship Id="rId1" Type="http://schemas.openxmlformats.org/officeDocument/2006/relationships/slideLayout" Target="../slideLayouts/slideLayout375.xml"/><Relationship Id="rId6" Type="http://schemas.openxmlformats.org/officeDocument/2006/relationships/slideLayout" Target="../slideLayouts/slideLayout380.xml"/><Relationship Id="rId11" Type="http://schemas.openxmlformats.org/officeDocument/2006/relationships/slideLayout" Target="../slideLayouts/slideLayout385.xml"/><Relationship Id="rId5" Type="http://schemas.openxmlformats.org/officeDocument/2006/relationships/slideLayout" Target="../slideLayouts/slideLayout379.xml"/><Relationship Id="rId10" Type="http://schemas.openxmlformats.org/officeDocument/2006/relationships/slideLayout" Target="../slideLayouts/slideLayout384.xml"/><Relationship Id="rId4" Type="http://schemas.openxmlformats.org/officeDocument/2006/relationships/slideLayout" Target="../slideLayouts/slideLayout378.xml"/><Relationship Id="rId9" Type="http://schemas.openxmlformats.org/officeDocument/2006/relationships/slideLayout" Target="../slideLayouts/slideLayout383.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393.xml"/><Relationship Id="rId3" Type="http://schemas.openxmlformats.org/officeDocument/2006/relationships/slideLayout" Target="../slideLayouts/slideLayout388.xml"/><Relationship Id="rId7" Type="http://schemas.openxmlformats.org/officeDocument/2006/relationships/slideLayout" Target="../slideLayouts/slideLayout392.xml"/><Relationship Id="rId12" Type="http://schemas.openxmlformats.org/officeDocument/2006/relationships/theme" Target="../theme/theme36.xml"/><Relationship Id="rId2" Type="http://schemas.openxmlformats.org/officeDocument/2006/relationships/slideLayout" Target="../slideLayouts/slideLayout387.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5" Type="http://schemas.openxmlformats.org/officeDocument/2006/relationships/slideLayout" Target="../slideLayouts/slideLayout390.xml"/><Relationship Id="rId10" Type="http://schemas.openxmlformats.org/officeDocument/2006/relationships/slideLayout" Target="../slideLayouts/slideLayout395.xml"/><Relationship Id="rId4" Type="http://schemas.openxmlformats.org/officeDocument/2006/relationships/slideLayout" Target="../slideLayouts/slideLayout389.xml"/><Relationship Id="rId9" Type="http://schemas.openxmlformats.org/officeDocument/2006/relationships/slideLayout" Target="../slideLayouts/slideLayout3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0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0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0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i="0">
                <a:solidFill>
                  <a:srgbClr val="000000"/>
                </a:solidFill>
              </a:defRPr>
            </a:lvl1pPr>
          </a:lstStyle>
          <a:p>
            <a:fld id="{BEF3588D-95CF-4FB7-A2F0-DC16954D8B4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02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02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024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024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E42F67F1-4260-4EA0-AB6D-A60E34B91EF0}"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126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126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126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789E3E35-BEA5-4379-9EA7-D426CA5CB94D}"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229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229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229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132B3D76-4A27-437D-99DA-B08C3520683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331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331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331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331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732A8387-7657-4E08-A574-0485BFB17899}"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433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434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434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12946F41-E652-4B56-BFBD-94C604F76E2D}"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536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536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536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973DCB0F-3CAC-4D66-818C-01DB7ECC4B1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638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638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638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D5D5C967-65AA-41B9-8792-4B40C58F85A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741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741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741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22273844-3E60-4BC3-8BE8-0C7FF932B46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843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843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843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6FE3E78C-C00B-4AFE-9292-01F062BB320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1945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1946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1946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D2857CFE-2B49-47B5-B0A2-A0932491577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0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0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0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212162FC-BF79-4F3C-9605-A4253B19697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048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048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048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38C29665-251E-45F8-8253-75934EF03D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150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150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150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70049D43-875D-4283-A98A-AEF450C70D1D}"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253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253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253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A57859A9-CD95-4745-8BA5-4E02BA8235E7}"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355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355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355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3DF6AA78-9961-4448-A44B-8D8EA93D71DC}"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457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458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458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2C7F7F23-DC54-48BF-A042-2376C758CB0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560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560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560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B59B8CB4-A21B-4A40-A6CD-5B098A3E2101}"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662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662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662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480ED87C-6AF7-4CF5-BEAC-2164CCA1F262}"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765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765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765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E8704821-DA1E-4273-8746-B0469CD4F833}"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86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867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867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A2050948-A37E-42F6-9FCA-8D2D97425EB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296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297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97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46170CFB-EDD8-4E5B-874B-3AF425B8364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992" r:id="rId1"/>
    <p:sldLayoutId id="2147483993" r:id="rId2"/>
    <p:sldLayoutId id="2147483994" r:id="rId3"/>
    <p:sldLayoutId id="2147483995" r:id="rId4"/>
    <p:sldLayoutId id="2147483996" r:id="rId5"/>
    <p:sldLayoutId id="2147483997" r:id="rId6"/>
    <p:sldLayoutId id="2147483998" r:id="rId7"/>
    <p:sldLayoutId id="2147483999" r:id="rId8"/>
    <p:sldLayoutId id="2147484000" r:id="rId9"/>
    <p:sldLayoutId id="2147484001" r:id="rId10"/>
    <p:sldLayoutId id="2147484002"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07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07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07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3BA709FE-563D-4C2F-834C-9C43ACE5C59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07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07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07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07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91B769FE-C418-4EAA-8E5D-5AD18080663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174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174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174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365887AC-F6FF-483E-9619-0BFCFE7C19C8}"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277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277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277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552630AF-3632-4F4A-B371-C692B5B7563A}"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379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379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379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8C08DDFE-8ADA-4097-BE25-4DCB2BBD471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481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482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482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AAF66502-AE1B-40BF-9229-F1E84B81AFB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584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584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584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584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ABE785C9-891C-49CD-A4C6-FFE1A9E12C8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3686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3686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686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marL="215900" indent="-215900" algn="r" eaLnBrk="1" hangingPunct="1">
              <a:buSzPct val="45000"/>
              <a:buFont typeface="Wingdings" panose="05000000000000000000" pitchFamily="2" charset="2"/>
              <a:buNone/>
              <a:tabLst>
                <a:tab pos="723900" algn="l"/>
                <a:tab pos="1447800" algn="l"/>
              </a:tabLst>
              <a:defRPr sz="2400">
                <a:solidFill>
                  <a:srgbClr val="000000"/>
                </a:solidFill>
                <a:latin typeface="Times New Roman" panose="02020603050405020304" pitchFamily="18" charset="0"/>
              </a:defRPr>
            </a:lvl1pPr>
          </a:lstStyle>
          <a:p>
            <a:fld id="{040CC0A4-8A76-45DA-A04D-BCB7E6F1F54D}"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409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410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10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FC3060E1-DD44-4C62-846D-A877EF8934B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5123"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5124"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125"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E24D7A23-1CBF-4DDB-B0FA-B31BFD34784C}"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6147"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6148"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6149"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F54264A2-6C24-4644-91BC-15036DA13B1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7171"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7172"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7173"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BEA64C41-C450-4C09-98BD-50EFE5E81D85}"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8195"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8196"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8197"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52DCB8DA-3EA4-4AB6-BE49-177CD25ACB9B}"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bwMode="auto">
          <a:xfrm>
            <a:off x="457200" y="274638"/>
            <a:ext cx="8228013"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smtClean="0"/>
              <a:t>Fate clic per modificare il formato del testo del titolo</a:t>
            </a:r>
          </a:p>
        </p:txBody>
      </p:sp>
      <p:sp>
        <p:nvSpPr>
          <p:cNvPr id="9219" name="Rectangle 2"/>
          <p:cNvSpPr>
            <a:spLocks noGrp="1" noChangeArrowheads="1"/>
          </p:cNvSpPr>
          <p:nvPr>
            <p:ph type="body" idx="1"/>
          </p:nvPr>
        </p:nvSpPr>
        <p:spPr bwMode="auto">
          <a:xfrm>
            <a:off x="457200" y="1600200"/>
            <a:ext cx="8228013"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smtClean="0"/>
              <a:t>Fate clic per modificare il formato del testo della struttura</a:t>
            </a:r>
          </a:p>
          <a:p>
            <a:pPr lvl="1"/>
            <a:r>
              <a:rPr lang="en-GB" altLang="it-IT" smtClean="0"/>
              <a:t>Secondo livello struttura</a:t>
            </a:r>
          </a:p>
          <a:p>
            <a:pPr lvl="2"/>
            <a:r>
              <a:rPr lang="en-GB" altLang="it-IT" smtClean="0"/>
              <a:t>Terzo livello struttura</a:t>
            </a:r>
          </a:p>
          <a:p>
            <a:pPr lvl="3"/>
            <a:r>
              <a:rPr lang="en-GB" altLang="it-IT" smtClean="0"/>
              <a:t>Quarto livello struttura</a:t>
            </a:r>
          </a:p>
          <a:p>
            <a:pPr lvl="4"/>
            <a:r>
              <a:rPr lang="en-GB" altLang="it-IT" smtClean="0"/>
              <a:t>Quinto livello struttura</a:t>
            </a:r>
          </a:p>
          <a:p>
            <a:pPr lvl="4"/>
            <a:r>
              <a:rPr lang="en-GB" altLang="it-IT" smtClean="0"/>
              <a:t>Sesto livello struttura</a:t>
            </a:r>
          </a:p>
          <a:p>
            <a:pPr lvl="4"/>
            <a:r>
              <a:rPr lang="en-GB" altLang="it-IT" smtClean="0"/>
              <a:t>Settimo livello struttura</a:t>
            </a:r>
          </a:p>
          <a:p>
            <a:pPr lvl="4"/>
            <a:r>
              <a:rPr lang="en-GB" altLang="it-IT" smtClean="0"/>
              <a:t>Ottavo livello struttura</a:t>
            </a:r>
          </a:p>
          <a:p>
            <a:pPr lvl="4"/>
            <a:r>
              <a:rPr lang="en-GB" altLang="it-IT" smtClean="0"/>
              <a:t>Nono livello struttura</a:t>
            </a:r>
          </a:p>
        </p:txBody>
      </p:sp>
      <p:sp>
        <p:nvSpPr>
          <p:cNvPr id="9220" name="Text Box 3"/>
          <p:cNvSpPr txBox="1">
            <a:spLocks noChangeArrowheads="1"/>
          </p:cNvSpPr>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9221" name="Text Box 4"/>
          <p:cNvSpPr txBox="1">
            <a:spLocks noChangeArrowheads="1"/>
          </p:cNvSpPr>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Rectangle 5"/>
          <p:cNvSpPr>
            <a:spLocks noGrp="1" noChangeArrowheads="1"/>
          </p:cNvSpPr>
          <p:nvPr>
            <p:ph type="sldNum"/>
          </p:nvPr>
        </p:nvSpPr>
        <p:spPr bwMode="auto">
          <a:xfrm>
            <a:off x="6553200" y="6245225"/>
            <a:ext cx="2132013" cy="47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eaLnBrk="1" hangingPunct="1">
              <a:buClrTx/>
              <a:buFontTx/>
              <a:buNone/>
              <a:tabLst>
                <a:tab pos="723900" algn="l"/>
                <a:tab pos="1447800" algn="l"/>
              </a:tabLst>
              <a:defRPr sz="2400">
                <a:solidFill>
                  <a:srgbClr val="000000"/>
                </a:solidFill>
                <a:latin typeface="Arial" panose="020B0604020202020204" pitchFamily="34" charset="0"/>
              </a:defRPr>
            </a:lvl1pPr>
          </a:lstStyle>
          <a:p>
            <a:fld id="{7B08AE52-81F5-4E78-8C9A-972A8F36F99E}"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cs typeface="Arial" charset="0"/>
        </a:defRPr>
      </a:lvl5pPr>
      <a:lvl6pPr marL="25146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6pPr>
      <a:lvl7pPr marL="29718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7pPr>
      <a:lvl8pPr marL="34290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8pPr>
      <a:lvl9pPr marL="3886200" indent="-228600" algn="ctr" defTabSz="449263" rtl="0" eaLnBrk="0" fontAlgn="base" hangingPunct="0">
        <a:spcBef>
          <a:spcPct val="0"/>
        </a:spcBef>
        <a:spcAft>
          <a:spcPct val="0"/>
        </a:spcAft>
        <a:buClr>
          <a:srgbClr val="000000"/>
        </a:buClr>
        <a:buSzPct val="100000"/>
        <a:buFont typeface="Times New Roman" pitchFamily="18" charset="0"/>
        <a:defRPr sz="4400">
          <a:solidFill>
            <a:srgbClr val="000000"/>
          </a:solidFill>
          <a:latin typeface="Arial"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40.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20.png"/><Relationship Id="rId12"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06.xml"/><Relationship Id="rId6" Type="http://schemas.openxmlformats.org/officeDocument/2006/relationships/image" Target="../media/image11.png"/><Relationship Id="rId11" Type="http://schemas.openxmlformats.org/officeDocument/2006/relationships/image" Target="../media/image10.png"/><Relationship Id="rId5" Type="http://schemas.openxmlformats.org/officeDocument/2006/relationships/image" Target="../media/image9.png"/><Relationship Id="rId1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5.png"/><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1.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6.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6.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6.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4.png"/><Relationship Id="rId12"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06.xml"/><Relationship Id="rId6" Type="http://schemas.openxmlformats.org/officeDocument/2006/relationships/image" Target="../media/image15.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06.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7.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27.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1.png"/><Relationship Id="rId4" Type="http://schemas.openxmlformats.org/officeDocument/2006/relationships/image" Target="../media/image1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7.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15.png"/><Relationship Id="rId12"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2.png"/><Relationship Id="rId1" Type="http://schemas.openxmlformats.org/officeDocument/2006/relationships/slideLayout" Target="../slideLayouts/slideLayout106.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7.jpeg"/><Relationship Id="rId9" Type="http://schemas.openxmlformats.org/officeDocument/2006/relationships/image" Target="../media/image5.png"/><Relationship Id="rId1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8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grpSp>
        <p:nvGrpSpPr>
          <p:cNvPr id="38914" name="Group 2"/>
          <p:cNvGrpSpPr>
            <a:grpSpLocks/>
          </p:cNvGrpSpPr>
          <p:nvPr/>
        </p:nvGrpSpPr>
        <p:grpSpPr bwMode="auto">
          <a:xfrm>
            <a:off x="107504" y="1463675"/>
            <a:ext cx="8928991" cy="1034590"/>
            <a:chOff x="234" y="922"/>
            <a:chExt cx="5199" cy="613"/>
          </a:xfrm>
        </p:grpSpPr>
        <p:pic>
          <p:nvPicPr>
            <p:cNvPr id="379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 y="922"/>
              <a:ext cx="5199" cy="6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906" name="Text Box 4"/>
            <p:cNvSpPr txBox="1">
              <a:spLocks noChangeArrowheads="1"/>
            </p:cNvSpPr>
            <p:nvPr/>
          </p:nvSpPr>
          <p:spPr bwMode="auto">
            <a:xfrm>
              <a:off x="249" y="935"/>
              <a:ext cx="5170" cy="5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spcBef>
                  <a:spcPts val="1750"/>
                </a:spcBef>
                <a:buClrTx/>
                <a:buFontTx/>
                <a:buNone/>
              </a:pPr>
              <a:r>
                <a:rPr lang="it-IT" altLang="it-IT" sz="2800" i="0" dirty="0">
                  <a:solidFill>
                    <a:srgbClr val="000000"/>
                  </a:solidFill>
                </a:rPr>
                <a:t>PROGETTO: VI </a:t>
              </a:r>
              <a:r>
                <a:rPr lang="it-IT" altLang="it-IT" sz="2800" i="0" dirty="0" smtClean="0">
                  <a:solidFill>
                    <a:srgbClr val="000000"/>
                  </a:solidFill>
                </a:rPr>
                <a:t>PRESENTIAMO </a:t>
              </a:r>
              <a:r>
                <a:rPr lang="it-IT" altLang="it-IT" sz="2800" i="0" dirty="0">
                  <a:solidFill>
                    <a:srgbClr val="000000"/>
                  </a:solidFill>
                </a:rPr>
                <a:t>……….GLI SPORT</a:t>
              </a:r>
            </a:p>
          </p:txBody>
        </p:sp>
      </p:grpSp>
      <p:sp>
        <p:nvSpPr>
          <p:cNvPr id="38917" name="Rectangle 5"/>
          <p:cNvSpPr>
            <a:spLocks noChangeArrowheads="1"/>
          </p:cNvSpPr>
          <p:nvPr/>
        </p:nvSpPr>
        <p:spPr bwMode="auto">
          <a:xfrm>
            <a:off x="5651500" y="6237288"/>
            <a:ext cx="2232025" cy="3099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eaLnBrk="1" hangingPunct="1">
              <a:buClrTx/>
              <a:buFontTx/>
              <a:buNone/>
            </a:pPr>
            <a:r>
              <a:rPr lang="it-IT" altLang="it-IT" b="1" dirty="0" smtClean="0">
                <a:solidFill>
                  <a:srgbClr val="000000"/>
                </a:solidFill>
              </a:rPr>
              <a:t>Prof</a:t>
            </a:r>
            <a:r>
              <a:rPr lang="it-IT" altLang="it-IT" b="1" dirty="0">
                <a:solidFill>
                  <a:srgbClr val="000000"/>
                </a:solidFill>
              </a:rPr>
              <a:t>.  Filippo  </a:t>
            </a:r>
            <a:r>
              <a:rPr lang="it-IT" altLang="it-IT" b="1" dirty="0" err="1">
                <a:solidFill>
                  <a:srgbClr val="000000"/>
                </a:solidFill>
              </a:rPr>
              <a:t>Scartozzi</a:t>
            </a:r>
            <a:endParaRPr lang="it-IT" altLang="it-IT" b="1" dirty="0">
              <a:solidFill>
                <a:srgbClr val="000000"/>
              </a:solidFill>
            </a:endParaRPr>
          </a:p>
        </p:txBody>
      </p:sp>
      <p:pic>
        <p:nvPicPr>
          <p:cNvPr id="3789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538" y="558958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508476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41497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6"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2636838"/>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7"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56610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8"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188" y="4221163"/>
            <a:ext cx="1169987"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9"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5463" y="3573463"/>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00" name="Picture 1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5084763"/>
            <a:ext cx="882650" cy="1401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01"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72225" y="5373688"/>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02"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124075" y="5157788"/>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903" name="Picture 1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50133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29" name="Text Box 17"/>
          <p:cNvSpPr txBox="1">
            <a:spLocks noChangeArrowheads="1"/>
          </p:cNvSpPr>
          <p:nvPr/>
        </p:nvSpPr>
        <p:spPr bwMode="auto">
          <a:xfrm>
            <a:off x="323850" y="2997200"/>
            <a:ext cx="6913563" cy="161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spcBef>
                <a:spcPts val="1125"/>
              </a:spcBef>
              <a:buClrTx/>
              <a:buFontTx/>
              <a:buNone/>
            </a:pPr>
            <a:r>
              <a:rPr lang="it-IT" altLang="it-IT" sz="1800" i="0" u="sng">
                <a:solidFill>
                  <a:srgbClr val="000000"/>
                </a:solidFill>
              </a:rPr>
              <a:t>COMPETENZE ATTESE: </a:t>
            </a:r>
          </a:p>
          <a:p>
            <a:pPr>
              <a:spcBef>
                <a:spcPts val="1125"/>
              </a:spcBef>
              <a:buClrTx/>
              <a:buFontTx/>
              <a:buNone/>
            </a:pPr>
            <a:r>
              <a:rPr lang="it-IT" altLang="it-IT" sz="1800" i="0">
                <a:solidFill>
                  <a:srgbClr val="000000"/>
                </a:solidFill>
              </a:rPr>
              <a:t>- Acquisizione di un sano stile di vita </a:t>
            </a:r>
          </a:p>
          <a:p>
            <a:pPr>
              <a:spcBef>
                <a:spcPts val="1125"/>
              </a:spcBef>
              <a:buFont typeface="Batavia" charset="0"/>
              <a:buChar char="-"/>
            </a:pPr>
            <a:r>
              <a:rPr lang="it-IT" altLang="it-IT" sz="1800" i="0">
                <a:solidFill>
                  <a:srgbClr val="000000"/>
                </a:solidFill>
              </a:rPr>
              <a:t> Praticare attivamente i valori sportivi, fair play, come  </a:t>
            </a:r>
          </a:p>
          <a:p>
            <a:pPr>
              <a:spcBef>
                <a:spcPts val="1125"/>
              </a:spcBef>
              <a:buClrTx/>
              <a:buFontTx/>
              <a:buNone/>
            </a:pPr>
            <a:r>
              <a:rPr lang="it-IT" altLang="it-IT" sz="1800" i="0">
                <a:solidFill>
                  <a:srgbClr val="000000"/>
                </a:solidFill>
              </a:rPr>
              <a:t>  modalità di relazione quotidiana.</a:t>
            </a:r>
          </a:p>
        </p:txBody>
      </p:sp>
      <p:pic>
        <p:nvPicPr>
          <p:cNvPr id="19" name="Immagine 18" descr="logo"/>
          <p:cNvPicPr/>
          <p:nvPr/>
        </p:nvPicPr>
        <p:blipFill>
          <a:blip r:embed="rId15"/>
          <a:srcRect/>
          <a:stretch>
            <a:fillRect/>
          </a:stretch>
        </p:blipFill>
        <p:spPr bwMode="auto">
          <a:xfrm>
            <a:off x="467543" y="107965"/>
            <a:ext cx="1164612" cy="1278383"/>
          </a:xfrm>
          <a:prstGeom prst="rect">
            <a:avLst/>
          </a:prstGeom>
          <a:noFill/>
          <a:ln w="9525">
            <a:noFill/>
            <a:miter lim="800000"/>
            <a:headEnd/>
            <a:tailEnd/>
          </a:ln>
        </p:spPr>
      </p:pic>
      <p:pic>
        <p:nvPicPr>
          <p:cNvPr id="20" name="Immagine 19" descr="emblema_attivo"/>
          <p:cNvPicPr/>
          <p:nvPr/>
        </p:nvPicPr>
        <p:blipFill>
          <a:blip r:embed="rId16"/>
          <a:srcRect/>
          <a:stretch>
            <a:fillRect/>
          </a:stretch>
        </p:blipFill>
        <p:spPr bwMode="auto">
          <a:xfrm>
            <a:off x="7883526" y="98323"/>
            <a:ext cx="1034332" cy="1288025"/>
          </a:xfrm>
          <a:prstGeom prst="rect">
            <a:avLst/>
          </a:prstGeom>
          <a:noFill/>
          <a:ln w="9525">
            <a:noFill/>
            <a:miter lim="800000"/>
            <a:headEnd/>
            <a:tailEnd/>
          </a:ln>
        </p:spPr>
      </p:pic>
      <p:sp>
        <p:nvSpPr>
          <p:cNvPr id="2" name="Rettangolo 1"/>
          <p:cNvSpPr/>
          <p:nvPr/>
        </p:nvSpPr>
        <p:spPr>
          <a:xfrm>
            <a:off x="1759974" y="416778"/>
            <a:ext cx="5836214" cy="830997"/>
          </a:xfrm>
          <a:prstGeom prst="rect">
            <a:avLst/>
          </a:prstGeom>
        </p:spPr>
        <p:txBody>
          <a:bodyPr wrap="square">
            <a:spAutoFit/>
          </a:bodyPr>
          <a:lstStyle/>
          <a:p>
            <a:pPr algn="ctr">
              <a:spcAft>
                <a:spcPts val="0"/>
              </a:spcAft>
            </a:pPr>
            <a:r>
              <a:rPr lang="it-IT" sz="1600" b="1" dirty="0">
                <a:solidFill>
                  <a:schemeClr val="tx1"/>
                </a:solidFill>
                <a:latin typeface="Verdana" panose="020B0604030504040204" pitchFamily="34" charset="0"/>
                <a:ea typeface="Times New Roman" panose="02020603050405020304" pitchFamily="18" charset="0"/>
              </a:rPr>
              <a:t>ISTITUTO COMPRENSIVO “G. SACCONI” ROTELLA</a:t>
            </a:r>
            <a:endParaRPr lang="it-IT" sz="2800" b="1" dirty="0">
              <a:solidFill>
                <a:schemeClr val="tx1"/>
              </a:solidFill>
              <a:latin typeface="Times New Roman" panose="02020603050405020304" pitchFamily="18" charset="0"/>
              <a:ea typeface="Times New Roman" panose="02020603050405020304" pitchFamily="18" charset="0"/>
            </a:endParaRPr>
          </a:p>
          <a:p>
            <a:pPr algn="ctr">
              <a:spcAft>
                <a:spcPts val="0"/>
              </a:spcAft>
            </a:pPr>
            <a:r>
              <a:rPr lang="it-IT" sz="800" dirty="0">
                <a:solidFill>
                  <a:schemeClr val="tx1"/>
                </a:solidFill>
                <a:latin typeface="Verdana" panose="020B0604030504040204" pitchFamily="34" charset="0"/>
                <a:ea typeface="Times New Roman" panose="02020603050405020304" pitchFamily="18" charset="0"/>
              </a:rPr>
              <a:t> Istituto in Rete Collaborativa con l’Università degli Studi di Macerata e l’Università degli Studi di Urbino “Carlo Bo”</a:t>
            </a:r>
            <a:endParaRPr lang="it-IT" sz="2800" dirty="0">
              <a:solidFill>
                <a:schemeClr val="tx1"/>
              </a:solidFill>
              <a:effectLst/>
              <a:latin typeface="Times New Roman" panose="02020603050405020304" pitchFamily="18" charset="0"/>
              <a:ea typeface="Times New Roman" panose="02020603050405020304" pitchFamily="18"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afterGroup">
                            <p:stCondLst>
                              <p:cond delay="0"/>
                            </p:stCondLst>
                            <p:childTnLst>
                              <p:par>
                                <p:cTn id="5" presetID="30" presetClass="entr" fill="hold" nodeType="afterEffect">
                                  <p:stCondLst>
                                    <p:cond delay="0"/>
                                  </p:stCondLst>
                                  <p:childTnLst>
                                    <p:set>
                                      <p:cBhvr additive="repl">
                                        <p:cTn id="6" dur="1" fill="hold">
                                          <p:stCondLst>
                                            <p:cond delay="0"/>
                                          </p:stCondLst>
                                        </p:cTn>
                                        <p:tgtEl>
                                          <p:spTgt spid="38914"/>
                                        </p:tgtEl>
                                        <p:attrNameLst>
                                          <p:attrName>style.visibility</p:attrName>
                                        </p:attrNameLst>
                                      </p:cBhvr>
                                      <p:to>
                                        <p:strVal val="visible"/>
                                      </p:to>
                                    </p:set>
                                    <p:animEffect transition="in" filter="fade">
                                      <p:cBhvr additive="repl">
                                        <p:cTn id="7" dur="2400" decel="100000"/>
                                        <p:tgtEl>
                                          <p:spTgt spid="38914"/>
                                        </p:tgtEl>
                                      </p:cBhvr>
                                    </p:animEffect>
                                    <p:anim calcmode="lin" valueType="num">
                                      <p:cBhvr additive="repl">
                                        <p:cTn id="8" dur="2400" decel="100000" fill="hold"/>
                                        <p:tgtEl>
                                          <p:spTgt spid="38914"/>
                                        </p:tgtEl>
                                        <p:attrNameLst>
                                          <p:attrName>r</p:attrName>
                                        </p:attrNameLst>
                                      </p:cBhvr>
                                      <p:tavLst>
                                        <p:tav tm="100000">
                                          <p:val>
                                            <p:strVal val="-90"/>
                                          </p:val>
                                        </p:tav>
                                        <p:tav>
                                          <p:val>
                                            <p:strVal val="0"/>
                                          </p:val>
                                        </p:tav>
                                      </p:tavLst>
                                    </p:anim>
                                    <p:anim calcmode="lin" valueType="num">
                                      <p:cBhvr additive="repl">
                                        <p:cTn id="9" dur="2400" decel="100000" fill="hold"/>
                                        <p:tgtEl>
                                          <p:spTgt spid="38914"/>
                                        </p:tgtEl>
                                        <p:attrNameLst>
                                          <p:attrName>ppt_x</p:attrName>
                                        </p:attrNameLst>
                                      </p:cBhvr>
                                      <p:tavLst>
                                        <p:tav tm="100000">
                                          <p:val>
                                            <p:strVal val="#ppt_x+0.4"/>
                                          </p:val>
                                        </p:tav>
                                        <p:tav>
                                          <p:val>
                                            <p:strVal val="#ppt_x-0.05"/>
                                          </p:val>
                                        </p:tav>
                                      </p:tavLst>
                                    </p:anim>
                                    <p:anim calcmode="lin" valueType="num">
                                      <p:cBhvr additive="repl">
                                        <p:cTn id="10" dur="2400" decel="100000" fill="hold"/>
                                        <p:tgtEl>
                                          <p:spTgt spid="38914"/>
                                        </p:tgtEl>
                                        <p:attrNameLst>
                                          <p:attrName>ppt_y</p:attrName>
                                        </p:attrNameLst>
                                      </p:cBhvr>
                                      <p:tavLst>
                                        <p:tav tm="100000">
                                          <p:val>
                                            <p:strVal val="#ppt_y-0.4"/>
                                          </p:val>
                                        </p:tav>
                                        <p:tav>
                                          <p:val>
                                            <p:strVal val="#ppt_y+0.1"/>
                                          </p:val>
                                        </p:tav>
                                      </p:tavLst>
                                    </p:anim>
                                    <p:anim calcmode="lin" valueType="num">
                                      <p:cBhvr additive="repl">
                                        <p:cTn id="11" dur="600" accel="100000" fill="hold">
                                          <p:stCondLst>
                                            <p:cond delay="2400"/>
                                          </p:stCondLst>
                                        </p:cTn>
                                        <p:tgtEl>
                                          <p:spTgt spid="38914"/>
                                        </p:tgtEl>
                                        <p:attrNameLst>
                                          <p:attrName>ppt_x</p:attrName>
                                        </p:attrNameLst>
                                      </p:cBhvr>
                                      <p:tavLst>
                                        <p:tav tm="100000">
                                          <p:val>
                                            <p:strVal val="#ppt_x-0.05"/>
                                          </p:val>
                                        </p:tav>
                                        <p:tav>
                                          <p:val>
                                            <p:strVal val="#ppt_x"/>
                                          </p:val>
                                        </p:tav>
                                      </p:tavLst>
                                    </p:anim>
                                    <p:anim calcmode="lin" valueType="num">
                                      <p:cBhvr additive="repl">
                                        <p:cTn id="12" dur="600" accel="100000" fill="hold">
                                          <p:stCondLst>
                                            <p:cond delay="2400"/>
                                          </p:stCondLst>
                                        </p:cTn>
                                        <p:tgtEl>
                                          <p:spTgt spid="38914"/>
                                        </p:tgtEl>
                                        <p:attrNameLst>
                                          <p:attrName>ppt_y</p:attrName>
                                        </p:attrNameLst>
                                      </p:cBhvr>
                                      <p:tavLst>
                                        <p:tav tm="100000">
                                          <p:val>
                                            <p:strVal val="#ppt_y+0.1"/>
                                          </p:val>
                                        </p:tav>
                                        <p:tav>
                                          <p:val>
                                            <p:strVal val="#ppt_y"/>
                                          </p:val>
                                        </p:tav>
                                      </p:tavLst>
                                    </p:anim>
                                  </p:childTnLst>
                                </p:cTn>
                              </p:par>
                              <p:par>
                                <p:cTn id="13" presetID="30" presetClass="entr" fill="hold" nodeType="withEffect">
                                  <p:stCondLst>
                                    <p:cond delay="0"/>
                                  </p:stCondLst>
                                  <p:childTnLst>
                                    <p:set>
                                      <p:cBhvr additive="repl">
                                        <p:cTn id="14" dur="1" fill="hold">
                                          <p:stCondLst>
                                            <p:cond delay="0"/>
                                          </p:stCondLst>
                                        </p:cTn>
                                        <p:tgtEl>
                                          <p:spTgt spid="38917"/>
                                        </p:tgtEl>
                                        <p:attrNameLst>
                                          <p:attrName>style.visibility</p:attrName>
                                        </p:attrNameLst>
                                      </p:cBhvr>
                                      <p:to>
                                        <p:strVal val="visible"/>
                                      </p:to>
                                    </p:set>
                                    <p:animEffect transition="in" filter="fade">
                                      <p:cBhvr additive="repl">
                                        <p:cTn id="15" dur="2400" decel="100000"/>
                                        <p:tgtEl>
                                          <p:spTgt spid="38917"/>
                                        </p:tgtEl>
                                      </p:cBhvr>
                                    </p:animEffect>
                                    <p:anim calcmode="lin" valueType="num">
                                      <p:cBhvr additive="repl">
                                        <p:cTn id="16" dur="2400" decel="100000" fill="hold"/>
                                        <p:tgtEl>
                                          <p:spTgt spid="38917"/>
                                        </p:tgtEl>
                                        <p:attrNameLst>
                                          <p:attrName>r</p:attrName>
                                        </p:attrNameLst>
                                      </p:cBhvr>
                                      <p:tavLst>
                                        <p:tav tm="100000">
                                          <p:val>
                                            <p:strVal val="-90"/>
                                          </p:val>
                                        </p:tav>
                                        <p:tav>
                                          <p:val>
                                            <p:strVal val="0"/>
                                          </p:val>
                                        </p:tav>
                                      </p:tavLst>
                                    </p:anim>
                                    <p:anim calcmode="lin" valueType="num">
                                      <p:cBhvr additive="repl">
                                        <p:cTn id="17" dur="2400" decel="100000" fill="hold"/>
                                        <p:tgtEl>
                                          <p:spTgt spid="38917"/>
                                        </p:tgtEl>
                                        <p:attrNameLst>
                                          <p:attrName>ppt_x</p:attrName>
                                        </p:attrNameLst>
                                      </p:cBhvr>
                                      <p:tavLst>
                                        <p:tav tm="100000">
                                          <p:val>
                                            <p:strVal val="#ppt_x+0.4"/>
                                          </p:val>
                                        </p:tav>
                                        <p:tav>
                                          <p:val>
                                            <p:strVal val="#ppt_x-0.05"/>
                                          </p:val>
                                        </p:tav>
                                      </p:tavLst>
                                    </p:anim>
                                    <p:anim calcmode="lin" valueType="num">
                                      <p:cBhvr additive="repl">
                                        <p:cTn id="18" dur="2400" decel="100000" fill="hold"/>
                                        <p:tgtEl>
                                          <p:spTgt spid="38917"/>
                                        </p:tgtEl>
                                        <p:attrNameLst>
                                          <p:attrName>ppt_y</p:attrName>
                                        </p:attrNameLst>
                                      </p:cBhvr>
                                      <p:tavLst>
                                        <p:tav tm="100000">
                                          <p:val>
                                            <p:strVal val="#ppt_y-0.4"/>
                                          </p:val>
                                        </p:tav>
                                        <p:tav>
                                          <p:val>
                                            <p:strVal val="#ppt_y+0.1"/>
                                          </p:val>
                                        </p:tav>
                                      </p:tavLst>
                                    </p:anim>
                                    <p:anim calcmode="lin" valueType="num">
                                      <p:cBhvr additive="repl">
                                        <p:cTn id="19" dur="600" accel="100000" fill="hold">
                                          <p:stCondLst>
                                            <p:cond delay="2400"/>
                                          </p:stCondLst>
                                        </p:cTn>
                                        <p:tgtEl>
                                          <p:spTgt spid="38917"/>
                                        </p:tgtEl>
                                        <p:attrNameLst>
                                          <p:attrName>ppt_x</p:attrName>
                                        </p:attrNameLst>
                                      </p:cBhvr>
                                      <p:tavLst>
                                        <p:tav tm="100000">
                                          <p:val>
                                            <p:strVal val="#ppt_x-0.05"/>
                                          </p:val>
                                        </p:tav>
                                        <p:tav>
                                          <p:val>
                                            <p:strVal val="#ppt_x"/>
                                          </p:val>
                                        </p:tav>
                                      </p:tavLst>
                                    </p:anim>
                                    <p:anim calcmode="lin" valueType="num">
                                      <p:cBhvr additive="repl">
                                        <p:cTn id="20" dur="600" accel="100000" fill="hold">
                                          <p:stCondLst>
                                            <p:cond delay="2400"/>
                                          </p:stCondLst>
                                        </p:cTn>
                                        <p:tgtEl>
                                          <p:spTgt spid="38917"/>
                                        </p:tgtEl>
                                        <p:attrNameLst>
                                          <p:attrName>ppt_y</p:attrName>
                                        </p:attrNameLst>
                                      </p:cBhvr>
                                      <p:tavLst>
                                        <p:tav tm="100000">
                                          <p:val>
                                            <p:strVal val="#ppt_y+0.1"/>
                                          </p:val>
                                        </p:tav>
                                        <p:tav>
                                          <p:val>
                                            <p:strVal val="#ppt_y"/>
                                          </p:val>
                                        </p:tav>
                                      </p:tavLst>
                                    </p:anim>
                                  </p:childTnLst>
                                </p:cTn>
                              </p:par>
                            </p:childTnLst>
                          </p:cTn>
                        </p:par>
                        <p:par>
                          <p:cTn id="21" fill="hold" nodeType="afterGroup">
                            <p:stCondLst>
                              <p:cond delay="3000"/>
                            </p:stCondLst>
                            <p:childTnLst>
                              <p:par>
                                <p:cTn id="22" presetID="30" presetClass="entr" fill="hold" nodeType="afterEffect">
                                  <p:stCondLst>
                                    <p:cond delay="0"/>
                                  </p:stCondLst>
                                  <p:childTnLst>
                                    <p:set>
                                      <p:cBhvr additive="repl">
                                        <p:cTn id="23" dur="1" fill="hold">
                                          <p:stCondLst>
                                            <p:cond delay="0"/>
                                          </p:stCondLst>
                                        </p:cTn>
                                        <p:tgtEl>
                                          <p:spTgt spid="38929"/>
                                        </p:tgtEl>
                                        <p:attrNameLst>
                                          <p:attrName>style.visibility</p:attrName>
                                        </p:attrNameLst>
                                      </p:cBhvr>
                                      <p:to>
                                        <p:strVal val="visible"/>
                                      </p:to>
                                    </p:set>
                                    <p:animEffect transition="in" filter="fade">
                                      <p:cBhvr additive="repl">
                                        <p:cTn id="24" dur="1600" decel="100000"/>
                                        <p:tgtEl>
                                          <p:spTgt spid="38929"/>
                                        </p:tgtEl>
                                      </p:cBhvr>
                                    </p:animEffect>
                                    <p:anim calcmode="lin" valueType="num">
                                      <p:cBhvr additive="repl">
                                        <p:cTn id="25" dur="1600" decel="100000" fill="hold"/>
                                        <p:tgtEl>
                                          <p:spTgt spid="38929"/>
                                        </p:tgtEl>
                                        <p:attrNameLst>
                                          <p:attrName>r</p:attrName>
                                        </p:attrNameLst>
                                      </p:cBhvr>
                                      <p:tavLst>
                                        <p:tav tm="100000">
                                          <p:val>
                                            <p:strVal val="-90"/>
                                          </p:val>
                                        </p:tav>
                                        <p:tav>
                                          <p:val>
                                            <p:strVal val="0"/>
                                          </p:val>
                                        </p:tav>
                                      </p:tavLst>
                                    </p:anim>
                                    <p:anim calcmode="lin" valueType="num">
                                      <p:cBhvr additive="repl">
                                        <p:cTn id="26" dur="1600" decel="100000" fill="hold"/>
                                        <p:tgtEl>
                                          <p:spTgt spid="38929"/>
                                        </p:tgtEl>
                                        <p:attrNameLst>
                                          <p:attrName>ppt_x</p:attrName>
                                        </p:attrNameLst>
                                      </p:cBhvr>
                                      <p:tavLst>
                                        <p:tav tm="100000">
                                          <p:val>
                                            <p:strVal val="#ppt_x+0.4"/>
                                          </p:val>
                                        </p:tav>
                                        <p:tav>
                                          <p:val>
                                            <p:strVal val="#ppt_x-0.05"/>
                                          </p:val>
                                        </p:tav>
                                      </p:tavLst>
                                    </p:anim>
                                    <p:anim calcmode="lin" valueType="num">
                                      <p:cBhvr additive="repl">
                                        <p:cTn id="27" dur="1600" decel="100000" fill="hold"/>
                                        <p:tgtEl>
                                          <p:spTgt spid="38929"/>
                                        </p:tgtEl>
                                        <p:attrNameLst>
                                          <p:attrName>ppt_y</p:attrName>
                                        </p:attrNameLst>
                                      </p:cBhvr>
                                      <p:tavLst>
                                        <p:tav tm="100000">
                                          <p:val>
                                            <p:strVal val="#ppt_y-0.4"/>
                                          </p:val>
                                        </p:tav>
                                        <p:tav>
                                          <p:val>
                                            <p:strVal val="#ppt_y+0.1"/>
                                          </p:val>
                                        </p:tav>
                                      </p:tavLst>
                                    </p:anim>
                                    <p:anim calcmode="lin" valueType="num">
                                      <p:cBhvr additive="repl">
                                        <p:cTn id="28" dur="400" accel="100000" fill="hold">
                                          <p:stCondLst>
                                            <p:cond delay="1600"/>
                                          </p:stCondLst>
                                        </p:cTn>
                                        <p:tgtEl>
                                          <p:spTgt spid="38929"/>
                                        </p:tgtEl>
                                        <p:attrNameLst>
                                          <p:attrName>ppt_x</p:attrName>
                                        </p:attrNameLst>
                                      </p:cBhvr>
                                      <p:tavLst>
                                        <p:tav tm="100000">
                                          <p:val>
                                            <p:strVal val="#ppt_x-0.05"/>
                                          </p:val>
                                        </p:tav>
                                        <p:tav>
                                          <p:val>
                                            <p:strVal val="#ppt_x"/>
                                          </p:val>
                                        </p:tav>
                                      </p:tavLst>
                                    </p:anim>
                                    <p:anim calcmode="lin" valueType="num">
                                      <p:cBhvr additive="repl">
                                        <p:cTn id="29" dur="400" accel="100000" fill="hold">
                                          <p:stCondLst>
                                            <p:cond delay="1600"/>
                                          </p:stCondLst>
                                        </p:cTn>
                                        <p:tgtEl>
                                          <p:spTgt spid="38929"/>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8129" name="Text Box 1"/>
          <p:cNvSpPr txBox="1">
            <a:spLocks noChangeArrowheads="1"/>
          </p:cNvSpPr>
          <p:nvPr/>
        </p:nvSpPr>
        <p:spPr bwMode="auto">
          <a:xfrm>
            <a:off x="107950" y="242888"/>
            <a:ext cx="8496300" cy="306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2000" b="1" smtClean="0">
                <a:effectLst>
                  <a:outerShdw blurRad="38100" dist="38100" dir="2700000" algn="tl">
                    <a:srgbClr val="FFFFFF"/>
                  </a:outerShdw>
                </a:effectLst>
                <a:cs typeface="Arial" charset="0"/>
              </a:rPr>
              <a:t>Obiettivi specifici dell’apprendimento </a:t>
            </a:r>
          </a:p>
        </p:txBody>
      </p:sp>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8" y="1109663"/>
            <a:ext cx="8064500" cy="4962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5" presetClass="entr" fill="hold" nodeType="afterEffect">
                                  <p:stCondLst>
                                    <p:cond delay="0"/>
                                  </p:stCondLst>
                                  <p:childTnLst>
                                    <p:set>
                                      <p:cBhvr additive="repl">
                                        <p:cTn id="6" dur="1" fill="hold">
                                          <p:stCondLst>
                                            <p:cond delay="0"/>
                                          </p:stCondLst>
                                        </p:cTn>
                                        <p:tgtEl>
                                          <p:spTgt spid="48129"/>
                                        </p:tgtEl>
                                        <p:attrNameLst>
                                          <p:attrName>style.visibility</p:attrName>
                                        </p:attrNameLst>
                                      </p:cBhvr>
                                      <p:to>
                                        <p:strVal val="visible"/>
                                      </p:to>
                                    </p:set>
                                    <p:anim calcmode="lin" valueType="num">
                                      <p:cBhvr additive="repl">
                                        <p:cTn id="7" dur="1000" decel="50000" fill="hold">
                                          <p:stCondLst>
                                            <p:cond delay="0"/>
                                          </p:stCondLst>
                                        </p:cTn>
                                        <p:tgtEl>
                                          <p:spTgt spid="48129"/>
                                        </p:tgtEl>
                                        <p:attrNameLst>
                                          <p:attrName>r</p:attrName>
                                        </p:attrNameLst>
                                      </p:cBhvr>
                                      <p:tavLst>
                                        <p:tav tm="100000">
                                          <p:val>
                                            <p:strVal val="-90"/>
                                          </p:val>
                                        </p:tav>
                                        <p:tav>
                                          <p:val>
                                            <p:strVal val="0"/>
                                          </p:val>
                                        </p:tav>
                                      </p:tavLst>
                                    </p:anim>
                                    <p:anim calcmode="lin" valueType="num">
                                      <p:cBhvr additive="repl">
                                        <p:cTn id="8" dur="1000" decel="50000" fill="hold">
                                          <p:stCondLst>
                                            <p:cond delay="0"/>
                                          </p:stCondLst>
                                        </p:cTn>
                                        <p:tgtEl>
                                          <p:spTgt spid="48129"/>
                                        </p:tgtEl>
                                        <p:attrNameLst>
                                          <p:attrName>ppt_w</p:attrName>
                                        </p:attrNameLst>
                                      </p:cBhvr>
                                      <p:tavLst>
                                        <p:tav tm="100000">
                                          <p:val>
                                            <p:strVal val="#ppt_w"/>
                                          </p:val>
                                        </p:tav>
                                        <p:tav>
                                          <p:val>
                                            <p:strVal val="#ppt_w*.05"/>
                                          </p:val>
                                        </p:tav>
                                      </p:tavLst>
                                    </p:anim>
                                    <p:anim calcmode="lin" valueType="num">
                                      <p:cBhvr additive="repl">
                                        <p:cTn id="9" dur="1000" accel="50000" fill="hold">
                                          <p:stCondLst>
                                            <p:cond delay="1000"/>
                                          </p:stCondLst>
                                        </p:cTn>
                                        <p:tgtEl>
                                          <p:spTgt spid="48129"/>
                                        </p:tgtEl>
                                        <p:attrNameLst>
                                          <p:attrName>ppt_w</p:attrName>
                                        </p:attrNameLst>
                                      </p:cBhvr>
                                      <p:tavLst>
                                        <p:tav tm="100000">
                                          <p:val>
                                            <p:strVal val="#ppt_w*.05"/>
                                          </p:val>
                                        </p:tav>
                                        <p:tav>
                                          <p:val>
                                            <p:strVal val="#ppt_w"/>
                                          </p:val>
                                        </p:tav>
                                      </p:tavLst>
                                    </p:anim>
                                    <p:anim calcmode="lin" valueType="num">
                                      <p:cBhvr additive="repl">
                                        <p:cTn id="10" dur="2000" fill="hold"/>
                                        <p:tgtEl>
                                          <p:spTgt spid="48129"/>
                                        </p:tgtEl>
                                        <p:attrNameLst>
                                          <p:attrName>ppt_h</p:attrName>
                                        </p:attrNameLst>
                                      </p:cBhvr>
                                      <p:tavLst>
                                        <p:tav tm="100000">
                                          <p:val>
                                            <p:strVal val="#ppt_h"/>
                                          </p:val>
                                        </p:tav>
                                        <p:tav>
                                          <p:val>
                                            <p:strVal val="#ppt_h"/>
                                          </p:val>
                                        </p:tav>
                                      </p:tavLst>
                                    </p:anim>
                                    <p:anim calcmode="lin" valueType="num">
                                      <p:cBhvr additive="repl">
                                        <p:cTn id="11" dur="1000" decel="50000" fill="hold">
                                          <p:stCondLst>
                                            <p:cond delay="0"/>
                                          </p:stCondLst>
                                        </p:cTn>
                                        <p:tgtEl>
                                          <p:spTgt spid="48129"/>
                                        </p:tgtEl>
                                        <p:attrNameLst>
                                          <p:attrName>ppt_x</p:attrName>
                                        </p:attrNameLst>
                                      </p:cBhvr>
                                      <p:tavLst>
                                        <p:tav tm="100000">
                                          <p:val>
                                            <p:strVal val="#ppt_x+.4"/>
                                          </p:val>
                                        </p:tav>
                                        <p:tav>
                                          <p:val>
                                            <p:strVal val="#ppt_x"/>
                                          </p:val>
                                        </p:tav>
                                      </p:tavLst>
                                    </p:anim>
                                    <p:anim calcmode="lin" valueType="num">
                                      <p:cBhvr additive="repl">
                                        <p:cTn id="12" dur="1000" decel="50000" fill="hold">
                                          <p:stCondLst>
                                            <p:cond delay="0"/>
                                          </p:stCondLst>
                                        </p:cTn>
                                        <p:tgtEl>
                                          <p:spTgt spid="48129"/>
                                        </p:tgtEl>
                                        <p:attrNameLst>
                                          <p:attrName>ppt_y</p:attrName>
                                        </p:attrNameLst>
                                      </p:cBhvr>
                                      <p:tavLst>
                                        <p:tav tm="100000">
                                          <p:val>
                                            <p:strVal val="#ppt_y-.2"/>
                                          </p:val>
                                        </p:tav>
                                        <p:tav>
                                          <p:val>
                                            <p:strVal val="#ppt_y+.1"/>
                                          </p:val>
                                        </p:tav>
                                      </p:tavLst>
                                    </p:anim>
                                    <p:anim calcmode="lin" valueType="num">
                                      <p:cBhvr additive="repl">
                                        <p:cTn id="13" dur="1000" accel="50000" fill="hold">
                                          <p:stCondLst>
                                            <p:cond delay="1000"/>
                                          </p:stCondLst>
                                        </p:cTn>
                                        <p:tgtEl>
                                          <p:spTgt spid="48129"/>
                                        </p:tgtEl>
                                        <p:attrNameLst>
                                          <p:attrName>ppt_y</p:attrName>
                                        </p:attrNameLst>
                                      </p:cBhvr>
                                      <p:tavLst>
                                        <p:tav tm="100000">
                                          <p:val>
                                            <p:strVal val="#ppt_y+.1"/>
                                          </p:val>
                                        </p:tav>
                                        <p:tav>
                                          <p:val>
                                            <p:strVal val="#ppt_y"/>
                                          </p:val>
                                        </p:tav>
                                      </p:tavLst>
                                    </p:anim>
                                    <p:animEffect transition="in" filter="fade">
                                      <p:cBhvr additive="repl">
                                        <p:cTn id="14" dur="2000" decel="50000">
                                          <p:stCondLst>
                                            <p:cond delay="0"/>
                                          </p:stCondLst>
                                        </p:cTn>
                                        <p:tgtEl>
                                          <p:spTgt spid="48129"/>
                                        </p:tgtEl>
                                      </p:cBhvr>
                                    </p:animEffect>
                                  </p:childTnLst>
                                </p:cTn>
                              </p:par>
                            </p:childTnLst>
                          </p:cTn>
                        </p:par>
                        <p:par>
                          <p:cTn id="15" fill="hold" nodeType="afterGroup">
                            <p:stCondLst>
                              <p:cond delay="2000"/>
                            </p:stCondLst>
                            <p:childTnLst>
                              <p:par>
                                <p:cTn id="16" presetID="53" presetClass="entr" fill="hold" nodeType="afterEffect">
                                  <p:stCondLst>
                                    <p:cond delay="500"/>
                                  </p:stCondLst>
                                  <p:childTnLst>
                                    <p:set>
                                      <p:cBhvr additive="repl">
                                        <p:cTn id="17" dur="1" fill="hold">
                                          <p:stCondLst>
                                            <p:cond delay="0"/>
                                          </p:stCondLst>
                                        </p:cTn>
                                        <p:tgtEl>
                                          <p:spTgt spid="48130"/>
                                        </p:tgtEl>
                                        <p:attrNameLst>
                                          <p:attrName>style.visibility</p:attrName>
                                        </p:attrNameLst>
                                      </p:cBhvr>
                                      <p:to>
                                        <p:strVal val="visible"/>
                                      </p:to>
                                    </p:set>
                                    <p:anim calcmode="lin" valueType="num">
                                      <p:cBhvr additive="repl">
                                        <p:cTn id="18" dur="3000" fill="hold"/>
                                        <p:tgtEl>
                                          <p:spTgt spid="48130"/>
                                        </p:tgtEl>
                                        <p:attrNameLst>
                                          <p:attrName>ppt_w</p:attrName>
                                        </p:attrNameLst>
                                      </p:cBhvr>
                                      <p:tavLst>
                                        <p:tav tm="100000">
                                          <p:val>
                                            <p:fltVal val="0"/>
                                          </p:val>
                                        </p:tav>
                                        <p:tav>
                                          <p:val>
                                            <p:strVal val="#ppt_w"/>
                                          </p:val>
                                        </p:tav>
                                      </p:tavLst>
                                    </p:anim>
                                    <p:anim calcmode="lin" valueType="num">
                                      <p:cBhvr additive="repl">
                                        <p:cTn id="19" dur="3000" fill="hold"/>
                                        <p:tgtEl>
                                          <p:spTgt spid="48130"/>
                                        </p:tgtEl>
                                        <p:attrNameLst>
                                          <p:attrName>ppt_h</p:attrName>
                                        </p:attrNameLst>
                                      </p:cBhvr>
                                      <p:tavLst>
                                        <p:tav tm="100000">
                                          <p:val>
                                            <p:fltVal val="0"/>
                                          </p:val>
                                        </p:tav>
                                        <p:tav>
                                          <p:val>
                                            <p:strVal val="#ppt_h"/>
                                          </p:val>
                                        </p:tav>
                                      </p:tavLst>
                                    </p:anim>
                                    <p:animEffect transition="in" filter="fade">
                                      <p:cBhvr additive="repl">
                                        <p:cTn id="20" dur="30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37893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437063"/>
            <a:ext cx="882650" cy="1401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550" y="0"/>
            <a:ext cx="969963"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157" name="Rectangle 5"/>
          <p:cNvSpPr>
            <a:spLocks noChangeArrowheads="1"/>
          </p:cNvSpPr>
          <p:nvPr/>
        </p:nvSpPr>
        <p:spPr bwMode="auto">
          <a:xfrm>
            <a:off x="1187450" y="115888"/>
            <a:ext cx="6624638"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2000" b="1" smtClean="0">
                <a:effectLst>
                  <a:outerShdw blurRad="38100" dist="38100" dir="2700000" algn="tl">
                    <a:srgbClr val="FFFFFF"/>
                  </a:outerShdw>
                </a:effectLst>
                <a:cs typeface="Arial" charset="0"/>
              </a:rPr>
              <a:t>Obiettivi specifici dell’apprendimento </a:t>
            </a:r>
          </a:p>
        </p:txBody>
      </p:sp>
      <p:pic>
        <p:nvPicPr>
          <p:cNvPr id="491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0388" y="1122363"/>
            <a:ext cx="7974012" cy="511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6"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7813" y="40481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88125" y="26035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8"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1628775"/>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9"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25" y="5805488"/>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0"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003800" y="5373688"/>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1"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48038" y="553561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2"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39925" y="5535613"/>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43"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01013" y="56610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afterEffect">
                                  <p:stCondLst>
                                    <p:cond delay="500"/>
                                  </p:stCondLst>
                                  <p:childTnLst>
                                    <p:set>
                                      <p:cBhvr additive="repl">
                                        <p:cTn id="6" dur="1" fill="hold">
                                          <p:stCondLst>
                                            <p:cond delay="0"/>
                                          </p:stCondLst>
                                        </p:cTn>
                                        <p:tgtEl>
                                          <p:spTgt spid="49158"/>
                                        </p:tgtEl>
                                        <p:attrNameLst>
                                          <p:attrName>style.visibility</p:attrName>
                                        </p:attrNameLst>
                                      </p:cBhvr>
                                      <p:to>
                                        <p:strVal val="visible"/>
                                      </p:to>
                                    </p:set>
                                    <p:anim calcmode="lin" valueType="num">
                                      <p:cBhvr additive="repl">
                                        <p:cTn id="7" dur="3000" fill="hold"/>
                                        <p:tgtEl>
                                          <p:spTgt spid="49158"/>
                                        </p:tgtEl>
                                        <p:attrNameLst>
                                          <p:attrName>ppt_w</p:attrName>
                                        </p:attrNameLst>
                                      </p:cBhvr>
                                      <p:tavLst>
                                        <p:tav tm="100000">
                                          <p:val>
                                            <p:fltVal val="0"/>
                                          </p:val>
                                        </p:tav>
                                        <p:tav>
                                          <p:val>
                                            <p:strVal val="#ppt_w"/>
                                          </p:val>
                                        </p:tav>
                                      </p:tavLst>
                                    </p:anim>
                                    <p:anim calcmode="lin" valueType="num">
                                      <p:cBhvr additive="repl">
                                        <p:cTn id="8" dur="3000" fill="hold"/>
                                        <p:tgtEl>
                                          <p:spTgt spid="49158"/>
                                        </p:tgtEl>
                                        <p:attrNameLst>
                                          <p:attrName>ppt_h</p:attrName>
                                        </p:attrNameLst>
                                      </p:cBhvr>
                                      <p:tavLst>
                                        <p:tav tm="100000">
                                          <p:val>
                                            <p:fltVal val="0"/>
                                          </p:val>
                                        </p:tav>
                                        <p:tav>
                                          <p:val>
                                            <p:strVal val="#ppt_h"/>
                                          </p:val>
                                        </p:tav>
                                      </p:tavLst>
                                    </p:anim>
                                    <p:animEffect transition="in" filter="fade">
                                      <p:cBhvr additive="repl">
                                        <p:cTn id="9" dur="3000"/>
                                        <p:tgtEl>
                                          <p:spTgt spid="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1547813" y="201613"/>
            <a:ext cx="5862637"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2000" b="1" smtClean="0">
                <a:effectLst>
                  <a:outerShdw blurRad="38100" dist="38100" dir="2700000" algn="tl">
                    <a:srgbClr val="FFFFFF"/>
                  </a:outerShdw>
                </a:effectLst>
                <a:cs typeface="Arial" charset="0"/>
              </a:rPr>
              <a:t>Obiettivi specifici dell’apprendimento </a:t>
            </a:r>
          </a:p>
        </p:txBody>
      </p:sp>
      <p:pic>
        <p:nvPicPr>
          <p:cNvPr id="501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038" y="974725"/>
            <a:ext cx="8064500" cy="5127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6463" y="24130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179388"/>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8"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10413" y="5229225"/>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5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8300" y="2043113"/>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0513" y="580548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1"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52975" y="4933950"/>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fill="hold" nodeType="afterEffect">
                                  <p:stCondLst>
                                    <p:cond delay="0"/>
                                  </p:stCondLst>
                                  <p:childTnLst>
                                    <p:set>
                                      <p:cBhvr additive="repl">
                                        <p:cTn id="6" dur="1" fill="hold">
                                          <p:stCondLst>
                                            <p:cond delay="0"/>
                                          </p:stCondLst>
                                        </p:cTn>
                                        <p:tgtEl>
                                          <p:spTgt spid="50178"/>
                                        </p:tgtEl>
                                        <p:attrNameLst>
                                          <p:attrName>style.visibility</p:attrName>
                                        </p:attrNameLst>
                                      </p:cBhvr>
                                      <p:to>
                                        <p:strVal val="visible"/>
                                      </p:to>
                                    </p:set>
                                    <p:anim calcmode="lin" valueType="num">
                                      <p:cBhvr additive="repl">
                                        <p:cTn id="7" dur="3000" fill="hold"/>
                                        <p:tgtEl>
                                          <p:spTgt spid="50178"/>
                                        </p:tgtEl>
                                        <p:attrNameLst>
                                          <p:attrName>ppt_w</p:attrName>
                                        </p:attrNameLst>
                                      </p:cBhvr>
                                      <p:tavLst>
                                        <p:tav tm="100000">
                                          <p:val>
                                            <p:fltVal val="0"/>
                                          </p:val>
                                        </p:tav>
                                        <p:tav>
                                          <p:val>
                                            <p:strVal val="#ppt_w"/>
                                          </p:val>
                                        </p:tav>
                                      </p:tavLst>
                                    </p:anim>
                                    <p:anim calcmode="lin" valueType="num">
                                      <p:cBhvr additive="repl">
                                        <p:cTn id="8" dur="3000" fill="hold"/>
                                        <p:tgtEl>
                                          <p:spTgt spid="50178"/>
                                        </p:tgtEl>
                                        <p:attrNameLst>
                                          <p:attrName>ppt_h</p:attrName>
                                        </p:attrNameLst>
                                      </p:cBhvr>
                                      <p:tavLst>
                                        <p:tav tm="100000">
                                          <p:val>
                                            <p:fltVal val="0"/>
                                          </p:val>
                                        </p:tav>
                                        <p:tav>
                                          <p:val>
                                            <p:strVal val="#ppt_h"/>
                                          </p:val>
                                        </p:tav>
                                      </p:tavLst>
                                    </p:anim>
                                    <p:animEffect transition="in" filter="fade">
                                      <p:cBhvr additive="repl">
                                        <p:cTn id="9" dur="30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1201" name="Text Box 1"/>
          <p:cNvSpPr txBox="1">
            <a:spLocks noChangeArrowheads="1"/>
          </p:cNvSpPr>
          <p:nvPr/>
        </p:nvSpPr>
        <p:spPr bwMode="auto">
          <a:xfrm>
            <a:off x="107950" y="242888"/>
            <a:ext cx="8785225" cy="882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2400" b="1" smtClean="0">
                <a:effectLst>
                  <a:outerShdw blurRad="38100" dist="38100" dir="2700000" algn="tl">
                    <a:srgbClr val="FFFFFF"/>
                  </a:outerShdw>
                </a:effectLst>
                <a:cs typeface="Arial" charset="0"/>
              </a:rPr>
              <a:t>Obiettivi specifici dell’apprendimento </a:t>
            </a:r>
          </a:p>
          <a:p>
            <a:pPr algn="ctr">
              <a:buClrTx/>
              <a:buFontTx/>
              <a:buNone/>
              <a:defRPr/>
            </a:pPr>
            <a:endParaRPr lang="it-IT" altLang="it-IT" sz="2400" b="1" smtClean="0">
              <a:effectLst>
                <a:outerShdw blurRad="38100" dist="38100" dir="2700000" algn="tl">
                  <a:srgbClr val="FFFFFF"/>
                </a:outerShdw>
              </a:effectLst>
              <a:cs typeface="Arial" charset="0"/>
            </a:endParaRPr>
          </a:p>
        </p:txBody>
      </p:sp>
      <p:pic>
        <p:nvPicPr>
          <p:cNvPr id="50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4076700"/>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7625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716338"/>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997200"/>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56610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8350" y="333375"/>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5013325"/>
            <a:ext cx="882650" cy="1401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59563" y="5732463"/>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0"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73150" y="901700"/>
            <a:ext cx="7253288" cy="4621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85113" y="450850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8538" y="5229225"/>
            <a:ext cx="968375"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9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356100" y="54451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91"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288" y="1700213"/>
            <a:ext cx="1169987"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9" presetClass="entr" fill="hold" nodeType="withEffect">
                                  <p:stCondLst>
                                    <p:cond delay="500"/>
                                  </p:stCondLst>
                                  <p:childTnLst>
                                    <p:set>
                                      <p:cBhvr additive="repl">
                                        <p:cTn id="6" dur="1" fill="hold">
                                          <p:stCondLst>
                                            <p:cond delay="0"/>
                                          </p:stCondLst>
                                        </p:cTn>
                                        <p:tgtEl>
                                          <p:spTgt spid="51201"/>
                                        </p:tgtEl>
                                        <p:attrNameLst>
                                          <p:attrName>style.visibility</p:attrName>
                                        </p:attrNameLst>
                                      </p:cBhvr>
                                      <p:to>
                                        <p:strVal val="visible"/>
                                      </p:to>
                                    </p:set>
                                    <p:anim calcmode="lin" valueType="num">
                                      <p:cBhvr additive="repl">
                                        <p:cTn id="7" dur="3000" fill="hold"/>
                                        <p:tgtEl>
                                          <p:spTgt spid="51201"/>
                                        </p:tgtEl>
                                        <p:attrNameLst>
                                          <p:attrName>ppt_x</p:attrName>
                                        </p:attrNameLst>
                                      </p:cBhvr>
                                      <p:tavLst>
                                        <p:tav tm="100000">
                                          <p:val>
                                            <p:strVal val="#ppt_x-.2"/>
                                          </p:val>
                                        </p:tav>
                                        <p:tav>
                                          <p:val>
                                            <p:strVal val="#ppt_x"/>
                                          </p:val>
                                        </p:tav>
                                      </p:tavLst>
                                    </p:anim>
                                    <p:anim calcmode="lin" valueType="num">
                                      <p:cBhvr additive="repl">
                                        <p:cTn id="8" dur="3000" fill="hold"/>
                                        <p:tgtEl>
                                          <p:spTgt spid="51201"/>
                                        </p:tgtEl>
                                        <p:attrNameLst>
                                          <p:attrName>ppt_y</p:attrName>
                                        </p:attrNameLst>
                                      </p:cBhvr>
                                      <p:tavLst>
                                        <p:tav tm="100000">
                                          <p:val>
                                            <p:strVal val="#ppt_y"/>
                                          </p:val>
                                        </p:tav>
                                        <p:tav>
                                          <p:val>
                                            <p:strVal val="#ppt_y"/>
                                          </p:val>
                                        </p:tav>
                                      </p:tavLst>
                                    </p:anim>
                                    <p:animEffect transition="in" filter="wipe(right)">
                                      <p:cBhvr additive="repl">
                                        <p:cTn id="9" dur="3000"/>
                                        <p:tgtEl>
                                          <p:spTgt spid="51201"/>
                                        </p:tgtEl>
                                      </p:cBhvr>
                                    </p:animEffect>
                                  </p:childTnLst>
                                </p:cTn>
                              </p:par>
                            </p:childTnLst>
                          </p:cTn>
                        </p:par>
                        <p:par>
                          <p:cTn id="10" fill="hold" nodeType="afterGroup">
                            <p:stCondLst>
                              <p:cond delay="3500"/>
                            </p:stCondLst>
                            <p:childTnLst>
                              <p:par>
                                <p:cTn id="11" presetID="53" presetClass="entr" fill="hold" nodeType="afterEffect">
                                  <p:stCondLst>
                                    <p:cond delay="1000"/>
                                  </p:stCondLst>
                                  <p:childTnLst>
                                    <p:set>
                                      <p:cBhvr additive="repl">
                                        <p:cTn id="12" dur="1" fill="hold">
                                          <p:stCondLst>
                                            <p:cond delay="0"/>
                                          </p:stCondLst>
                                        </p:cTn>
                                        <p:tgtEl>
                                          <p:spTgt spid="51210"/>
                                        </p:tgtEl>
                                        <p:attrNameLst>
                                          <p:attrName>style.visibility</p:attrName>
                                        </p:attrNameLst>
                                      </p:cBhvr>
                                      <p:to>
                                        <p:strVal val="visible"/>
                                      </p:to>
                                    </p:set>
                                    <p:anim calcmode="lin" valueType="num">
                                      <p:cBhvr additive="repl">
                                        <p:cTn id="13" dur="3000" fill="hold"/>
                                        <p:tgtEl>
                                          <p:spTgt spid="51210"/>
                                        </p:tgtEl>
                                        <p:attrNameLst>
                                          <p:attrName>ppt_w</p:attrName>
                                        </p:attrNameLst>
                                      </p:cBhvr>
                                      <p:tavLst>
                                        <p:tav tm="100000">
                                          <p:val>
                                            <p:fltVal val="0"/>
                                          </p:val>
                                        </p:tav>
                                        <p:tav>
                                          <p:val>
                                            <p:strVal val="#ppt_w"/>
                                          </p:val>
                                        </p:tav>
                                      </p:tavLst>
                                    </p:anim>
                                    <p:anim calcmode="lin" valueType="num">
                                      <p:cBhvr additive="repl">
                                        <p:cTn id="14" dur="3000" fill="hold"/>
                                        <p:tgtEl>
                                          <p:spTgt spid="51210"/>
                                        </p:tgtEl>
                                        <p:attrNameLst>
                                          <p:attrName>ppt_h</p:attrName>
                                        </p:attrNameLst>
                                      </p:cBhvr>
                                      <p:tavLst>
                                        <p:tav tm="100000">
                                          <p:val>
                                            <p:fltVal val="0"/>
                                          </p:val>
                                        </p:tav>
                                        <p:tav>
                                          <p:val>
                                            <p:strVal val="#ppt_h"/>
                                          </p:val>
                                        </p:tav>
                                      </p:tavLst>
                                    </p:anim>
                                    <p:animEffect transition="in" filter="fade">
                                      <p:cBhvr additive="repl">
                                        <p:cTn id="15" dur="3000"/>
                                        <p:tgtEl>
                                          <p:spTgt spid="51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50825" y="2060575"/>
            <a:ext cx="8310563" cy="33569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a:buClrTx/>
              <a:buFontTx/>
              <a:buNone/>
            </a:pPr>
            <a:r>
              <a:rPr lang="it-IT" altLang="it-IT" sz="2400" dirty="0">
                <a:solidFill>
                  <a:srgbClr val="000000"/>
                </a:solidFill>
                <a:latin typeface="DejaVu Sans Mono" pitchFamily="49" charset="0"/>
              </a:rPr>
              <a:t>Gli allievi cooperando realizzeranno un tabellone gara, prenderanno i tempi realizzati </a:t>
            </a:r>
            <a:r>
              <a:rPr lang="it-IT" altLang="it-IT" sz="2400" dirty="0" smtClean="0">
                <a:solidFill>
                  <a:srgbClr val="000000"/>
                </a:solidFill>
                <a:latin typeface="DejaVu Sans Mono" pitchFamily="49" charset="0"/>
              </a:rPr>
              <a:t>nelle gare proposte, </a:t>
            </a:r>
            <a:r>
              <a:rPr lang="it-IT" altLang="it-IT" sz="2400" dirty="0">
                <a:solidFill>
                  <a:srgbClr val="000000"/>
                </a:solidFill>
                <a:latin typeface="DejaVu Sans Mono" pitchFamily="49" charset="0"/>
              </a:rPr>
              <a:t>effettueranno le riprese video per la produzione di un filmino che presenteranno durante la serata conclusiva </a:t>
            </a:r>
            <a:r>
              <a:rPr lang="it-IT" altLang="it-IT" sz="2400" dirty="0" smtClean="0">
                <a:solidFill>
                  <a:srgbClr val="000000"/>
                </a:solidFill>
                <a:latin typeface="DejaVu Sans Mono" pitchFamily="49" charset="0"/>
              </a:rPr>
              <a:t>della FESTA DI FINE ANNO, organizzata in collaborazione con le </a:t>
            </a:r>
            <a:r>
              <a:rPr lang="it-IT" altLang="it-IT" sz="2400" dirty="0">
                <a:solidFill>
                  <a:srgbClr val="000000"/>
                </a:solidFill>
                <a:latin typeface="DejaVu Sans Mono" pitchFamily="49" charset="0"/>
              </a:rPr>
              <a:t>associazioni. </a:t>
            </a:r>
          </a:p>
          <a:p>
            <a:pPr>
              <a:buClrTx/>
              <a:buFontTx/>
              <a:buNone/>
            </a:pPr>
            <a:r>
              <a:rPr lang="it-IT" altLang="it-IT" sz="2000" dirty="0">
                <a:solidFill>
                  <a:srgbClr val="000000"/>
                </a:solidFill>
                <a:latin typeface="DejaVu Sans Mono" pitchFamily="49" charset="0"/>
              </a:rPr>
              <a:t> </a:t>
            </a:r>
          </a:p>
        </p:txBody>
      </p:sp>
      <p:pic>
        <p:nvPicPr>
          <p:cNvPr id="5120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4451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551656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33375"/>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76517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28775"/>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33337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4724400"/>
            <a:ext cx="835025" cy="10334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46529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11"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37368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5" name="Text Box 11"/>
          <p:cNvSpPr txBox="1">
            <a:spLocks noChangeArrowheads="1"/>
          </p:cNvSpPr>
          <p:nvPr/>
        </p:nvSpPr>
        <p:spPr bwMode="auto">
          <a:xfrm>
            <a:off x="468313" y="404813"/>
            <a:ext cx="6407150" cy="642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3600" b="1" i="0">
                <a:solidFill>
                  <a:srgbClr val="000000"/>
                </a:solidFill>
              </a:rPr>
              <a:t>COMPITO UNITARIO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2" fill="hold" nodeType="withEffect">
                                  <p:stCondLst>
                                    <p:cond delay="0"/>
                                  </p:stCondLst>
                                  <p:childTnLst>
                                    <p:set>
                                      <p:cBhvr additive="repl">
                                        <p:cTn id="6" dur="1" fill="hold">
                                          <p:stCondLst>
                                            <p:cond delay="0"/>
                                          </p:stCondLst>
                                        </p:cTn>
                                        <p:tgtEl>
                                          <p:spTgt spid="52235"/>
                                        </p:tgtEl>
                                        <p:attrNameLst>
                                          <p:attrName>style.visibility</p:attrName>
                                        </p:attrNameLst>
                                      </p:cBhvr>
                                      <p:to>
                                        <p:strVal val="visible"/>
                                      </p:to>
                                    </p:set>
                                    <p:anim calcmode="lin" valueType="num">
                                      <p:cBhvr>
                                        <p:cTn id="7" dur="2000" fill="hold"/>
                                        <p:tgtEl>
                                          <p:spTgt spid="52235"/>
                                        </p:tgtEl>
                                        <p:attrNameLst>
                                          <p:attrName>ppt_x</p:attrName>
                                        </p:attrNameLst>
                                      </p:cBhvr>
                                      <p:tavLst>
                                        <p:tav tm="100000">
                                          <p:val>
                                            <p:strVal val="1+#ppt_w/2"/>
                                          </p:val>
                                        </p:tav>
                                        <p:tav>
                                          <p:val>
                                            <p:strVal val="#ppt_x"/>
                                          </p:val>
                                        </p:tav>
                                      </p:tavLst>
                                    </p:anim>
                                    <p:anim calcmode="lin" valueType="num">
                                      <p:cBhvr>
                                        <p:cTn id="8" dur="2000" fill="hold"/>
                                        <p:tgtEl>
                                          <p:spTgt spid="52235"/>
                                        </p:tgtEl>
                                        <p:attrNameLst>
                                          <p:attrName>ppt_y</p:attrName>
                                        </p:attrNameLst>
                                      </p:cBhvr>
                                      <p:tavLst>
                                        <p:tav tm="100000">
                                          <p:val>
                                            <p:strVal val="#ppt_y"/>
                                          </p:val>
                                        </p:tav>
                                        <p:tav>
                                          <p:val>
                                            <p:strVal val="#ppt_y"/>
                                          </p:val>
                                        </p:tav>
                                      </p:tavLst>
                                    </p:anim>
                                  </p:childTnLst>
                                </p:cTn>
                              </p:par>
                            </p:childTnLst>
                          </p:cTn>
                        </p:par>
                        <p:par>
                          <p:cTn id="9" fill="hold" nodeType="afterGroup">
                            <p:stCondLst>
                              <p:cond delay="2000"/>
                            </p:stCondLst>
                            <p:childTnLst>
                              <p:par>
                                <p:cTn id="10" presetID="4" presetClass="entr" presetSubtype="16" fill="hold" nodeType="afterEffect">
                                  <p:stCondLst>
                                    <p:cond delay="0"/>
                                  </p:stCondLst>
                                  <p:childTnLst>
                                    <p:set>
                                      <p:cBhvr additive="repl">
                                        <p:cTn id="11" dur="1" fill="hold">
                                          <p:stCondLst>
                                            <p:cond delay="0"/>
                                          </p:stCondLst>
                                        </p:cTn>
                                        <p:tgtEl>
                                          <p:spTgt spid="52225"/>
                                        </p:tgtEl>
                                        <p:attrNameLst>
                                          <p:attrName>style.visibility</p:attrName>
                                        </p:attrNameLst>
                                      </p:cBhvr>
                                      <p:to>
                                        <p:strVal val="visible"/>
                                      </p:to>
                                    </p:set>
                                    <p:animEffect transition="in" filter="box(in)">
                                      <p:cBhvr additive="repl">
                                        <p:cTn id="12" dur="2000"/>
                                        <p:tgtEl>
                                          <p:spTgt spid="52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2226" name="Text Box 1"/>
          <p:cNvSpPr txBox="1">
            <a:spLocks noChangeArrowheads="1"/>
          </p:cNvSpPr>
          <p:nvPr/>
        </p:nvSpPr>
        <p:spPr bwMode="auto">
          <a:xfrm>
            <a:off x="395288" y="333375"/>
            <a:ext cx="7848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grpSp>
        <p:nvGrpSpPr>
          <p:cNvPr id="53250" name="Group 2"/>
          <p:cNvGrpSpPr>
            <a:grpSpLocks/>
          </p:cNvGrpSpPr>
          <p:nvPr/>
        </p:nvGrpSpPr>
        <p:grpSpPr bwMode="auto">
          <a:xfrm>
            <a:off x="395288" y="0"/>
            <a:ext cx="8224837" cy="6396038"/>
            <a:chOff x="249" y="0"/>
            <a:chExt cx="5181" cy="4029"/>
          </a:xfrm>
        </p:grpSpPr>
        <p:sp>
          <p:nvSpPr>
            <p:cNvPr id="52230" name="Oval 3"/>
            <p:cNvSpPr>
              <a:spLocks noChangeArrowheads="1"/>
            </p:cNvSpPr>
            <p:nvPr/>
          </p:nvSpPr>
          <p:spPr bwMode="auto">
            <a:xfrm>
              <a:off x="2018" y="0"/>
              <a:ext cx="1599" cy="1598"/>
            </a:xfrm>
            <a:prstGeom prst="ellipse">
              <a:avLst/>
            </a:prstGeom>
            <a:solidFill>
              <a:srgbClr val="FFCC00"/>
            </a:solidFill>
            <a:ln w="4680" cap="sq">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1" name="Rectangle 4"/>
            <p:cNvSpPr>
              <a:spLocks noChangeArrowheads="1"/>
            </p:cNvSpPr>
            <p:nvPr/>
          </p:nvSpPr>
          <p:spPr bwMode="auto">
            <a:xfrm>
              <a:off x="2436" y="491"/>
              <a:ext cx="779" cy="4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2400" i="0">
                  <a:solidFill>
                    <a:srgbClr val="FF33CC"/>
                  </a:solidFill>
                  <a:latin typeface="DejaVu Sans Mono" pitchFamily="49" charset="0"/>
                </a:rPr>
                <a:t>ANALITICO</a:t>
              </a:r>
            </a:p>
            <a:p>
              <a:pPr algn="ctr">
                <a:buClrTx/>
                <a:buFontTx/>
                <a:buNone/>
              </a:pPr>
              <a:r>
                <a:rPr lang="it-IT" altLang="it-IT" i="0">
                  <a:solidFill>
                    <a:srgbClr val="000000"/>
                  </a:solidFill>
                  <a:latin typeface="Comic Sans MS" panose="030F0702030302020204" pitchFamily="66" charset="0"/>
                </a:rPr>
                <a:t>Il metodo analizzare </a:t>
              </a:r>
            </a:p>
            <a:p>
              <a:pPr algn="ctr">
                <a:buClrTx/>
                <a:buFontTx/>
                <a:buNone/>
              </a:pPr>
              <a:r>
                <a:rPr lang="it-IT" altLang="it-IT" i="0">
                  <a:solidFill>
                    <a:srgbClr val="000000"/>
                  </a:solidFill>
                  <a:latin typeface="Comic Sans MS" panose="030F0702030302020204" pitchFamily="66" charset="0"/>
                </a:rPr>
                <a:t>e parcellizzare</a:t>
              </a:r>
            </a:p>
            <a:p>
              <a:pPr algn="ctr">
                <a:buClrTx/>
                <a:buFontTx/>
                <a:buNone/>
              </a:pPr>
              <a:r>
                <a:rPr lang="it-IT" altLang="it-IT" i="0">
                  <a:solidFill>
                    <a:srgbClr val="000000"/>
                  </a:solidFill>
                  <a:latin typeface="Comic Sans MS" panose="030F0702030302020204" pitchFamily="66" charset="0"/>
                </a:rPr>
                <a:t>Il movimento in una </a:t>
              </a:r>
            </a:p>
            <a:p>
              <a:pPr algn="ctr">
                <a:buClrTx/>
                <a:buFontTx/>
                <a:buNone/>
              </a:pPr>
              <a:r>
                <a:rPr lang="it-IT" altLang="it-IT" i="0">
                  <a:solidFill>
                    <a:srgbClr val="000000"/>
                  </a:solidFill>
                  <a:latin typeface="Comic Sans MS" panose="030F0702030302020204" pitchFamily="66" charset="0"/>
                </a:rPr>
                <a:t>suddivisione </a:t>
              </a:r>
            </a:p>
            <a:p>
              <a:pPr algn="ctr">
                <a:buClrTx/>
                <a:buFontTx/>
                <a:buNone/>
              </a:pPr>
              <a:r>
                <a:rPr lang="it-IT" altLang="it-IT" i="0">
                  <a:solidFill>
                    <a:srgbClr val="000000"/>
                  </a:solidFill>
                  <a:latin typeface="Comic Sans MS" panose="030F0702030302020204" pitchFamily="66" charset="0"/>
                </a:rPr>
                <a:t>per gesti tecnici singoli</a:t>
              </a:r>
            </a:p>
          </p:txBody>
        </p:sp>
        <p:sp>
          <p:nvSpPr>
            <p:cNvPr id="52232" name="Oval 5"/>
            <p:cNvSpPr>
              <a:spLocks noChangeArrowheads="1"/>
            </p:cNvSpPr>
            <p:nvPr/>
          </p:nvSpPr>
          <p:spPr bwMode="auto">
            <a:xfrm>
              <a:off x="3787" y="2432"/>
              <a:ext cx="1597" cy="1597"/>
            </a:xfrm>
            <a:prstGeom prst="ellipse">
              <a:avLst/>
            </a:prstGeom>
            <a:solidFill>
              <a:srgbClr val="0000FF"/>
            </a:solidFill>
            <a:ln w="4680" cap="sq">
              <a:solidFill>
                <a:srgbClr val="80808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3" name="Rectangle 6"/>
            <p:cNvSpPr>
              <a:spLocks noChangeArrowheads="1"/>
            </p:cNvSpPr>
            <p:nvPr/>
          </p:nvSpPr>
          <p:spPr bwMode="auto">
            <a:xfrm>
              <a:off x="4195" y="3122"/>
              <a:ext cx="749"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1800" b="1" i="0">
                  <a:solidFill>
                    <a:srgbClr val="00FF00"/>
                  </a:solidFill>
                  <a:latin typeface="DejaVu Sans Mono" pitchFamily="49" charset="0"/>
                </a:rPr>
                <a:t>Peer Tutoring</a:t>
              </a:r>
            </a:p>
            <a:p>
              <a:pPr algn="ctr">
                <a:buClrTx/>
                <a:buFontTx/>
                <a:buNone/>
              </a:pPr>
              <a:endParaRPr lang="it-IT" altLang="it-IT" sz="1200" b="1" i="0">
                <a:solidFill>
                  <a:srgbClr val="000000"/>
                </a:solidFill>
                <a:latin typeface="DejaVu Sans Mono" pitchFamily="49" charset="0"/>
              </a:endParaRPr>
            </a:p>
            <a:p>
              <a:pPr algn="ctr">
                <a:buClrTx/>
                <a:buFontTx/>
                <a:buNone/>
              </a:pPr>
              <a:r>
                <a:rPr lang="it-IT" altLang="it-IT" sz="1200" b="1" i="0">
                  <a:solidFill>
                    <a:srgbClr val="000000"/>
                  </a:solidFill>
                  <a:latin typeface="DejaVu Sans Mono" pitchFamily="49" charset="0"/>
                </a:rPr>
                <a:t> Con una struttura </a:t>
              </a:r>
            </a:p>
            <a:p>
              <a:pPr algn="ctr">
                <a:buClrTx/>
                <a:buFontTx/>
                <a:buNone/>
              </a:pPr>
              <a:r>
                <a:rPr lang="it-IT" altLang="it-IT" sz="1200" b="1" i="0">
                  <a:solidFill>
                    <a:srgbClr val="000000"/>
                  </a:solidFill>
                  <a:latin typeface="DejaVu Sans Mono" pitchFamily="49" charset="0"/>
                </a:rPr>
                <a:t>precisa, a due,</a:t>
              </a:r>
            </a:p>
            <a:p>
              <a:pPr algn="ctr">
                <a:buClrTx/>
                <a:buFontTx/>
                <a:buNone/>
              </a:pPr>
              <a:r>
                <a:rPr lang="it-IT" altLang="it-IT" sz="1200" b="1" i="0">
                  <a:solidFill>
                    <a:srgbClr val="000000"/>
                  </a:solidFill>
                  <a:latin typeface="DejaVu Sans Mono" pitchFamily="49" charset="0"/>
                </a:rPr>
                <a:t> in cui uno studente</a:t>
              </a:r>
            </a:p>
            <a:p>
              <a:pPr algn="ctr">
                <a:buClrTx/>
                <a:buFontTx/>
                <a:buNone/>
              </a:pPr>
              <a:r>
                <a:rPr lang="it-IT" altLang="it-IT" sz="1200" b="1" i="0">
                  <a:solidFill>
                    <a:srgbClr val="000000"/>
                  </a:solidFill>
                  <a:latin typeface="DejaVu Sans Mono" pitchFamily="49" charset="0"/>
                </a:rPr>
                <a:t> più preparato</a:t>
              </a:r>
            </a:p>
            <a:p>
              <a:pPr algn="ctr">
                <a:buClrTx/>
                <a:buFontTx/>
                <a:buNone/>
              </a:pPr>
              <a:r>
                <a:rPr lang="it-IT" altLang="it-IT" sz="1200" b="1" i="0">
                  <a:solidFill>
                    <a:srgbClr val="000000"/>
                  </a:solidFill>
                  <a:latin typeface="DejaVu Sans Mono" pitchFamily="49" charset="0"/>
                </a:rPr>
                <a:t> fa da tutor all'altro, </a:t>
              </a:r>
            </a:p>
            <a:p>
              <a:pPr algn="ctr">
                <a:buClrTx/>
                <a:buFontTx/>
                <a:buNone/>
              </a:pPr>
              <a:r>
                <a:rPr lang="it-IT" altLang="it-IT" sz="1200" b="1" i="0">
                  <a:solidFill>
                    <a:srgbClr val="000000"/>
                  </a:solidFill>
                  <a:latin typeface="DejaVu Sans Mono" pitchFamily="49" charset="0"/>
                </a:rPr>
                <a:t>che può essere suo </a:t>
              </a:r>
            </a:p>
            <a:p>
              <a:pPr algn="ctr">
                <a:buClrTx/>
                <a:buFontTx/>
                <a:buNone/>
              </a:pPr>
              <a:r>
                <a:rPr lang="it-IT" altLang="it-IT" sz="1200" b="1" i="0">
                  <a:solidFill>
                    <a:srgbClr val="000000"/>
                  </a:solidFill>
                  <a:latin typeface="DejaVu Sans Mono" pitchFamily="49" charset="0"/>
                </a:rPr>
                <a:t> coetaneo o un po' </a:t>
              </a:r>
            </a:p>
            <a:p>
              <a:pPr algn="ctr">
                <a:buClrTx/>
                <a:buFontTx/>
                <a:buNone/>
              </a:pPr>
              <a:r>
                <a:rPr lang="it-IT" altLang="it-IT" sz="1200" b="1" i="0">
                  <a:solidFill>
                    <a:srgbClr val="000000"/>
                  </a:solidFill>
                  <a:latin typeface="DejaVu Sans Mono" pitchFamily="49" charset="0"/>
                </a:rPr>
                <a:t>più piccolo </a:t>
              </a:r>
            </a:p>
            <a:p>
              <a:pPr algn="ctr">
                <a:buClrTx/>
                <a:buFontTx/>
                <a:buNone/>
              </a:pPr>
              <a:endParaRPr lang="it-IT" altLang="it-IT" sz="1200" b="1" i="0">
                <a:solidFill>
                  <a:srgbClr val="000000"/>
                </a:solidFill>
                <a:latin typeface="DejaVu Sans Mono" pitchFamily="49" charset="0"/>
              </a:endParaRPr>
            </a:p>
          </p:txBody>
        </p:sp>
        <p:sp>
          <p:nvSpPr>
            <p:cNvPr id="52234" name="Oval 7"/>
            <p:cNvSpPr>
              <a:spLocks noChangeArrowheads="1"/>
            </p:cNvSpPr>
            <p:nvPr/>
          </p:nvSpPr>
          <p:spPr bwMode="auto">
            <a:xfrm>
              <a:off x="1927" y="2387"/>
              <a:ext cx="1598" cy="1597"/>
            </a:xfrm>
            <a:prstGeom prst="ellipse">
              <a:avLst/>
            </a:prstGeom>
            <a:solidFill>
              <a:srgbClr val="3366FF"/>
            </a:solidFill>
            <a:ln w="4680" cap="sq">
              <a:solidFill>
                <a:srgbClr val="BBE0E3"/>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5" name="Rectangle 8"/>
            <p:cNvSpPr>
              <a:spLocks noChangeArrowheads="1"/>
            </p:cNvSpPr>
            <p:nvPr/>
          </p:nvSpPr>
          <p:spPr bwMode="auto">
            <a:xfrm>
              <a:off x="2336" y="2478"/>
              <a:ext cx="815" cy="1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2400" b="1" i="0">
                  <a:solidFill>
                    <a:srgbClr val="FF3300"/>
                  </a:solidFill>
                  <a:latin typeface="DejaVu Sans Mono" pitchFamily="49" charset="0"/>
                </a:rPr>
                <a:t>Learning </a:t>
              </a:r>
            </a:p>
            <a:p>
              <a:pPr algn="ctr">
                <a:buClrTx/>
                <a:buFontTx/>
                <a:buNone/>
              </a:pPr>
              <a:r>
                <a:rPr lang="it-IT" altLang="it-IT" sz="2400" b="1" i="0">
                  <a:solidFill>
                    <a:srgbClr val="FF3300"/>
                  </a:solidFill>
                  <a:latin typeface="DejaVu Sans Mono" pitchFamily="49" charset="0"/>
                </a:rPr>
                <a:t>by doing</a:t>
              </a:r>
            </a:p>
            <a:p>
              <a:pPr algn="ctr">
                <a:buClrTx/>
                <a:buFontTx/>
                <a:buNone/>
              </a:pPr>
              <a:r>
                <a:rPr lang="it-IT" altLang="it-IT" sz="1200" i="0">
                  <a:solidFill>
                    <a:srgbClr val="000000"/>
                  </a:solidFill>
                  <a:latin typeface="DejaVu Sans Mono" pitchFamily="49" charset="0"/>
                </a:rPr>
                <a:t>All’azione si deve </a:t>
              </a:r>
            </a:p>
            <a:p>
              <a:pPr algn="ctr">
                <a:buClrTx/>
                <a:buFontTx/>
                <a:buNone/>
              </a:pPr>
              <a:r>
                <a:rPr lang="it-IT" altLang="it-IT" sz="1200" i="0">
                  <a:solidFill>
                    <a:srgbClr val="000000"/>
                  </a:solidFill>
                  <a:latin typeface="DejaVu Sans Mono" pitchFamily="49" charset="0"/>
                </a:rPr>
                <a:t>accompagnare il pensiero: </a:t>
              </a:r>
            </a:p>
            <a:p>
              <a:pPr algn="ctr">
                <a:buClrTx/>
                <a:buFontTx/>
                <a:buNone/>
              </a:pPr>
              <a:r>
                <a:rPr lang="it-IT" altLang="it-IT" sz="1200" i="0">
                  <a:solidFill>
                    <a:srgbClr val="000000"/>
                  </a:solidFill>
                  <a:latin typeface="DejaVu Sans Mono" pitchFamily="49" charset="0"/>
                </a:rPr>
                <a:t>quindi </a:t>
              </a:r>
              <a:r>
                <a:rPr lang="it-IT" altLang="it-IT" sz="1200" b="1" i="0">
                  <a:solidFill>
                    <a:srgbClr val="000000"/>
                  </a:solidFill>
                  <a:latin typeface="DejaVu Sans Mono" pitchFamily="49" charset="0"/>
                </a:rPr>
                <a:t>learning by doing</a:t>
              </a:r>
              <a:r>
                <a:rPr lang="it-IT" altLang="it-IT" sz="1200" i="0">
                  <a:solidFill>
                    <a:srgbClr val="000000"/>
                  </a:solidFill>
                  <a:latin typeface="DejaVu Sans Mono" pitchFamily="49" charset="0"/>
                </a:rPr>
                <a:t>,</a:t>
              </a:r>
            </a:p>
            <a:p>
              <a:pPr algn="ctr">
                <a:buClrTx/>
                <a:buFontTx/>
                <a:buNone/>
              </a:pPr>
              <a:r>
                <a:rPr lang="it-IT" altLang="it-IT" sz="1200" i="0">
                  <a:solidFill>
                    <a:srgbClr val="000000"/>
                  </a:solidFill>
                  <a:latin typeface="DejaVu Sans Mono" pitchFamily="49" charset="0"/>
                </a:rPr>
                <a:t> ma anche </a:t>
              </a:r>
            </a:p>
            <a:p>
              <a:pPr algn="ctr">
                <a:buClrTx/>
                <a:buFontTx/>
                <a:buNone/>
              </a:pPr>
              <a:r>
                <a:rPr lang="it-IT" altLang="it-IT" sz="1200" b="1" i="0">
                  <a:solidFill>
                    <a:srgbClr val="000000"/>
                  </a:solidFill>
                  <a:latin typeface="DejaVu Sans Mono" pitchFamily="49" charset="0"/>
                </a:rPr>
                <a:t>learning by thinking</a:t>
              </a:r>
            </a:p>
          </p:txBody>
        </p:sp>
        <p:sp>
          <p:nvSpPr>
            <p:cNvPr id="52236" name="Oval 9"/>
            <p:cNvSpPr>
              <a:spLocks noChangeArrowheads="1"/>
            </p:cNvSpPr>
            <p:nvPr/>
          </p:nvSpPr>
          <p:spPr bwMode="auto">
            <a:xfrm>
              <a:off x="249" y="2341"/>
              <a:ext cx="1598" cy="1598"/>
            </a:xfrm>
            <a:prstGeom prst="ellipse">
              <a:avLst/>
            </a:prstGeom>
            <a:solidFill>
              <a:srgbClr val="00CCFF"/>
            </a:solidFill>
            <a:ln w="4680" cap="sq">
              <a:solidFill>
                <a:srgbClr val="3333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7" name="Rectangle 10"/>
            <p:cNvSpPr>
              <a:spLocks noChangeArrowheads="1"/>
            </p:cNvSpPr>
            <p:nvPr/>
          </p:nvSpPr>
          <p:spPr bwMode="auto">
            <a:xfrm>
              <a:off x="1821" y="3294"/>
              <a:ext cx="749"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8" name="Oval 11"/>
            <p:cNvSpPr>
              <a:spLocks noChangeArrowheads="1"/>
            </p:cNvSpPr>
            <p:nvPr/>
          </p:nvSpPr>
          <p:spPr bwMode="auto">
            <a:xfrm>
              <a:off x="3833" y="0"/>
              <a:ext cx="1597" cy="1597"/>
            </a:xfrm>
            <a:prstGeom prst="ellipse">
              <a:avLst/>
            </a:prstGeom>
            <a:solidFill>
              <a:srgbClr val="00FFFF"/>
            </a:solidFill>
            <a:ln w="4680" cap="sq">
              <a:solidFill>
                <a:srgbClr val="009999"/>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39" name="Rectangle 12"/>
            <p:cNvSpPr>
              <a:spLocks noChangeArrowheads="1"/>
            </p:cNvSpPr>
            <p:nvPr/>
          </p:nvSpPr>
          <p:spPr bwMode="auto">
            <a:xfrm>
              <a:off x="4286" y="527"/>
              <a:ext cx="749" cy="3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1800" b="1" i="0">
                  <a:solidFill>
                    <a:srgbClr val="FF0000"/>
                  </a:solidFill>
                  <a:latin typeface="DejaVu Sans Mono" pitchFamily="49" charset="0"/>
                </a:rPr>
                <a:t>Flipped </a:t>
              </a:r>
            </a:p>
            <a:p>
              <a:pPr algn="ctr">
                <a:buClrTx/>
                <a:buFontTx/>
                <a:buNone/>
              </a:pPr>
              <a:r>
                <a:rPr lang="it-IT" altLang="it-IT" sz="1800" b="1" i="0">
                  <a:solidFill>
                    <a:srgbClr val="FF0000"/>
                  </a:solidFill>
                  <a:latin typeface="DejaVu Sans Mono" pitchFamily="49" charset="0"/>
                </a:rPr>
                <a:t>classroom</a:t>
              </a:r>
            </a:p>
            <a:p>
              <a:pPr algn="ctr">
                <a:buClrTx/>
                <a:buFontTx/>
                <a:buNone/>
              </a:pPr>
              <a:r>
                <a:rPr lang="it-IT" altLang="it-IT" sz="1200" i="0">
                  <a:solidFill>
                    <a:srgbClr val="000000"/>
                  </a:solidFill>
                  <a:latin typeface="Comic Sans MS" panose="030F0702030302020204" pitchFamily="66" charset="0"/>
                </a:rPr>
                <a:t>L’insegnate assegna il compito </a:t>
              </a:r>
            </a:p>
            <a:p>
              <a:pPr algn="ctr">
                <a:buClrTx/>
                <a:buFontTx/>
                <a:buNone/>
              </a:pPr>
              <a:r>
                <a:rPr lang="it-IT" altLang="it-IT" sz="1200" i="0">
                  <a:solidFill>
                    <a:srgbClr val="000000"/>
                  </a:solidFill>
                  <a:latin typeface="Comic Sans MS" panose="030F0702030302020204" pitchFamily="66" charset="0"/>
                </a:rPr>
                <a:t>e consiglia</a:t>
              </a:r>
              <a:r>
                <a:rPr lang="en-US" altLang="it-IT" sz="1200" i="0">
                  <a:solidFill>
                    <a:srgbClr val="000000"/>
                  </a:solidFill>
                  <a:latin typeface="Comic Sans MS" panose="030F0702030302020204" pitchFamily="66" charset="0"/>
                </a:rPr>
                <a:t>,</a:t>
              </a:r>
              <a:r>
                <a:rPr lang="it-IT" altLang="it-IT" sz="1200" i="0">
                  <a:solidFill>
                    <a:srgbClr val="000000"/>
                  </a:solidFill>
                  <a:latin typeface="Comic Sans MS" panose="030F0702030302020204" pitchFamily="66" charset="0"/>
                </a:rPr>
                <a:t> video libri articoli</a:t>
              </a:r>
            </a:p>
            <a:p>
              <a:pPr algn="ctr">
                <a:buClrTx/>
                <a:buFontTx/>
                <a:buNone/>
              </a:pPr>
              <a:r>
                <a:rPr lang="en-US" altLang="it-IT" sz="1200" i="0">
                  <a:solidFill>
                    <a:srgbClr val="000000"/>
                  </a:solidFill>
                  <a:latin typeface="Comic Sans MS" panose="030F0702030302020204" pitchFamily="66" charset="0"/>
                </a:rPr>
                <a:t>da visionare a casa. In classe</a:t>
              </a:r>
            </a:p>
            <a:p>
              <a:pPr algn="ctr">
                <a:buClrTx/>
                <a:buFontTx/>
                <a:buNone/>
              </a:pPr>
              <a:r>
                <a:rPr lang="en-US" altLang="it-IT" sz="1200" i="0">
                  <a:solidFill>
                    <a:srgbClr val="000000"/>
                  </a:solidFill>
                  <a:latin typeface="Comic Sans MS" panose="030F0702030302020204" pitchFamily="66" charset="0"/>
                </a:rPr>
                <a:t>si applica si discute e si</a:t>
              </a:r>
            </a:p>
            <a:p>
              <a:pPr algn="ctr">
                <a:buClrTx/>
                <a:buFontTx/>
                <a:buNone/>
              </a:pPr>
              <a:r>
                <a:rPr lang="en-US" altLang="it-IT" sz="1200" i="0">
                  <a:solidFill>
                    <a:srgbClr val="000000"/>
                  </a:solidFill>
                  <a:latin typeface="Comic Sans MS" panose="030F0702030302020204" pitchFamily="66" charset="0"/>
                </a:rPr>
                <a:t>fanno connessioni</a:t>
              </a:r>
            </a:p>
            <a:p>
              <a:pPr algn="ctr">
                <a:buClrTx/>
                <a:buFontTx/>
                <a:buNone/>
              </a:pPr>
              <a:r>
                <a:rPr lang="en-US" altLang="it-IT" sz="1200" i="0">
                  <a:solidFill>
                    <a:srgbClr val="000000"/>
                  </a:solidFill>
                  <a:latin typeface="Comic Sans MS" panose="030F0702030302020204" pitchFamily="66" charset="0"/>
                </a:rPr>
                <a:t> sui contenuti</a:t>
              </a:r>
              <a:r>
                <a:rPr lang="it-IT" altLang="it-IT" sz="1200" i="0">
                  <a:solidFill>
                    <a:srgbClr val="000000"/>
                  </a:solidFill>
                  <a:latin typeface="Comic Sans MS" panose="030F0702030302020204" pitchFamily="66" charset="0"/>
                </a:rPr>
                <a:t> </a:t>
              </a:r>
            </a:p>
          </p:txBody>
        </p:sp>
        <p:sp>
          <p:nvSpPr>
            <p:cNvPr id="52240" name="Oval 13"/>
            <p:cNvSpPr>
              <a:spLocks noChangeArrowheads="1"/>
            </p:cNvSpPr>
            <p:nvPr/>
          </p:nvSpPr>
          <p:spPr bwMode="auto">
            <a:xfrm>
              <a:off x="295" y="0"/>
              <a:ext cx="1474" cy="1472"/>
            </a:xfrm>
            <a:prstGeom prst="ellipse">
              <a:avLst/>
            </a:prstGeom>
            <a:solidFill>
              <a:srgbClr val="FFFF00"/>
            </a:solidFill>
            <a:ln w="4680" cap="sq">
              <a:solidFill>
                <a:srgbClr val="99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52241" name="Rectangle 14"/>
            <p:cNvSpPr>
              <a:spLocks noChangeArrowheads="1"/>
            </p:cNvSpPr>
            <p:nvPr/>
          </p:nvSpPr>
          <p:spPr bwMode="auto">
            <a:xfrm>
              <a:off x="316" y="108"/>
              <a:ext cx="1395" cy="13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2400" i="0">
                  <a:solidFill>
                    <a:srgbClr val="FF0000"/>
                  </a:solidFill>
                  <a:latin typeface="DejaVu Sans Mono" pitchFamily="49" charset="0"/>
                </a:rPr>
                <a:t>GLOBALE</a:t>
              </a:r>
            </a:p>
            <a:p>
              <a:pPr algn="ctr">
                <a:buClrTx/>
                <a:buFontTx/>
                <a:buNone/>
              </a:pPr>
              <a:r>
                <a:rPr lang="it-IT" altLang="it-IT" sz="1200" i="0">
                  <a:solidFill>
                    <a:srgbClr val="000000"/>
                  </a:solidFill>
                  <a:latin typeface="DejaVu Sans Mono" pitchFamily="49" charset="0"/>
                </a:rPr>
                <a:t>Si punta quindi </a:t>
              </a:r>
            </a:p>
            <a:p>
              <a:pPr algn="ctr">
                <a:buClrTx/>
                <a:buFontTx/>
                <a:buNone/>
              </a:pPr>
              <a:r>
                <a:rPr lang="it-IT" altLang="it-IT" sz="1200" i="0">
                  <a:solidFill>
                    <a:srgbClr val="000000"/>
                  </a:solidFill>
                  <a:latin typeface="DejaVu Sans Mono" pitchFamily="49" charset="0"/>
                </a:rPr>
                <a:t>sull’aspetto spontaneo </a:t>
              </a:r>
            </a:p>
            <a:p>
              <a:pPr algn="ctr">
                <a:buClrTx/>
                <a:buFontTx/>
                <a:buNone/>
              </a:pPr>
              <a:r>
                <a:rPr lang="it-IT" altLang="it-IT" sz="1200" i="0">
                  <a:solidFill>
                    <a:srgbClr val="000000"/>
                  </a:solidFill>
                  <a:latin typeface="DejaVu Sans Mono" pitchFamily="49" charset="0"/>
                </a:rPr>
                <a:t>e naturale per</a:t>
              </a:r>
            </a:p>
            <a:p>
              <a:pPr algn="ctr">
                <a:buClrTx/>
                <a:buFontTx/>
                <a:buNone/>
              </a:pPr>
              <a:r>
                <a:rPr lang="it-IT" altLang="it-IT" sz="1200" i="0">
                  <a:solidFill>
                    <a:srgbClr val="000000"/>
                  </a:solidFill>
                  <a:latin typeface="DejaVu Sans Mono" pitchFamily="49" charset="0"/>
                </a:rPr>
                <a:t> individuare chi </a:t>
              </a:r>
            </a:p>
            <a:p>
              <a:pPr algn="ctr">
                <a:buClrTx/>
                <a:buFontTx/>
                <a:buNone/>
              </a:pPr>
              <a:r>
                <a:rPr lang="it-IT" altLang="it-IT" sz="1200" i="0">
                  <a:solidFill>
                    <a:srgbClr val="000000"/>
                  </a:solidFill>
                  <a:latin typeface="DejaVu Sans Mono" pitchFamily="49" charset="0"/>
                </a:rPr>
                <a:t>esprime una naturale</a:t>
              </a:r>
            </a:p>
            <a:p>
              <a:pPr algn="ctr">
                <a:buClrTx/>
                <a:buFontTx/>
                <a:buNone/>
              </a:pPr>
              <a:r>
                <a:rPr lang="it-IT" altLang="it-IT" sz="1200" i="0">
                  <a:solidFill>
                    <a:srgbClr val="000000"/>
                  </a:solidFill>
                  <a:latin typeface="DejaVu Sans Mono" pitchFamily="49" charset="0"/>
                </a:rPr>
                <a:t> predisposizione</a:t>
              </a:r>
            </a:p>
            <a:p>
              <a:pPr algn="ctr">
                <a:buClrTx/>
                <a:buFontTx/>
                <a:buNone/>
              </a:pPr>
              <a:r>
                <a:rPr lang="it-IT" altLang="it-IT" sz="1200" i="0">
                  <a:solidFill>
                    <a:srgbClr val="000000"/>
                  </a:solidFill>
                  <a:latin typeface="DejaVu Sans Mono" pitchFamily="49" charset="0"/>
                </a:rPr>
                <a:t> per la</a:t>
              </a:r>
            </a:p>
            <a:p>
              <a:pPr algn="ctr">
                <a:buClrTx/>
                <a:buFontTx/>
                <a:buNone/>
              </a:pPr>
              <a:r>
                <a:rPr lang="it-IT" altLang="it-IT" sz="1200" i="0">
                  <a:solidFill>
                    <a:srgbClr val="000000"/>
                  </a:solidFill>
                  <a:latin typeface="DejaVu Sans Mono" pitchFamily="49" charset="0"/>
                </a:rPr>
                <a:t>specialità</a:t>
              </a:r>
            </a:p>
            <a:p>
              <a:pPr algn="ctr">
                <a:buClrTx/>
                <a:buFontTx/>
                <a:buNone/>
              </a:pPr>
              <a:endParaRPr lang="it-IT" altLang="it-IT" sz="1200" i="0">
                <a:solidFill>
                  <a:srgbClr val="000000"/>
                </a:solidFill>
                <a:latin typeface="DejaVu Sans Mono" pitchFamily="49" charset="0"/>
              </a:endParaRPr>
            </a:p>
          </p:txBody>
        </p:sp>
      </p:grpSp>
      <p:sp>
        <p:nvSpPr>
          <p:cNvPr id="53263" name="Text Box 15"/>
          <p:cNvSpPr txBox="1">
            <a:spLocks noChangeArrowheads="1"/>
          </p:cNvSpPr>
          <p:nvPr/>
        </p:nvSpPr>
        <p:spPr bwMode="auto">
          <a:xfrm>
            <a:off x="468313" y="2781300"/>
            <a:ext cx="8064500" cy="581025"/>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spcBef>
                <a:spcPts val="2000"/>
              </a:spcBef>
              <a:buClrTx/>
              <a:buFontTx/>
              <a:buNone/>
              <a:defRPr/>
            </a:pPr>
            <a:r>
              <a:rPr lang="it-IT" altLang="it-IT" sz="3200" b="1" i="0" u="sng" smtClean="0">
                <a:effectLst>
                  <a:outerShdw blurRad="38100" dist="38100" dir="2700000" algn="tl">
                    <a:srgbClr val="C0C0C0"/>
                  </a:outerShdw>
                </a:effectLst>
                <a:latin typeface="Comic Sans MS" pitchFamily="66" charset="0"/>
                <a:cs typeface="Arial" charset="0"/>
              </a:rPr>
              <a:t>Metodologie utilizzate</a:t>
            </a:r>
          </a:p>
        </p:txBody>
      </p:sp>
      <p:sp>
        <p:nvSpPr>
          <p:cNvPr id="53264" name="Rectangle 16"/>
          <p:cNvSpPr>
            <a:spLocks noChangeArrowheads="1"/>
          </p:cNvSpPr>
          <p:nvPr/>
        </p:nvSpPr>
        <p:spPr bwMode="auto">
          <a:xfrm>
            <a:off x="1077913" y="4652963"/>
            <a:ext cx="1190625" cy="633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37160" tIns="68760" rIns="137160" bIns="6876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2000" i="0">
                <a:solidFill>
                  <a:srgbClr val="000000"/>
                </a:solidFill>
                <a:latin typeface="DejaVu Sans Mono" pitchFamily="49" charset="0"/>
              </a:rPr>
              <a:t>Cooperative</a:t>
            </a:r>
          </a:p>
          <a:p>
            <a:pPr algn="ctr">
              <a:buClrTx/>
              <a:buFontTx/>
              <a:buNone/>
            </a:pPr>
            <a:r>
              <a:rPr lang="it-IT" altLang="it-IT" sz="2000" i="0">
                <a:solidFill>
                  <a:srgbClr val="000000"/>
                </a:solidFill>
                <a:latin typeface="DejaVu Sans Mono" pitchFamily="49" charset="0"/>
              </a:rPr>
              <a:t> Learning</a:t>
            </a:r>
          </a:p>
          <a:p>
            <a:pPr algn="ctr">
              <a:buClrTx/>
              <a:buFontTx/>
              <a:buNone/>
            </a:pPr>
            <a:r>
              <a:rPr lang="it-IT" altLang="it-IT" sz="1200" i="0">
                <a:solidFill>
                  <a:srgbClr val="000000"/>
                </a:solidFill>
                <a:latin typeface="DejaVu Sans Mono" pitchFamily="49" charset="0"/>
              </a:rPr>
              <a:t>studenti apprendono </a:t>
            </a:r>
          </a:p>
          <a:p>
            <a:pPr algn="ctr">
              <a:buClrTx/>
              <a:buFontTx/>
              <a:buNone/>
            </a:pPr>
            <a:r>
              <a:rPr lang="it-IT" altLang="it-IT" sz="1200" i="0">
                <a:solidFill>
                  <a:srgbClr val="000000"/>
                </a:solidFill>
                <a:latin typeface="DejaVu Sans Mono" pitchFamily="49" charset="0"/>
              </a:rPr>
              <a:t>in piccoli gruppi, </a:t>
            </a:r>
          </a:p>
          <a:p>
            <a:pPr algn="ctr">
              <a:buClrTx/>
              <a:buFontTx/>
              <a:buNone/>
            </a:pPr>
            <a:r>
              <a:rPr lang="it-IT" altLang="it-IT" sz="1200" i="0">
                <a:solidFill>
                  <a:srgbClr val="000000"/>
                </a:solidFill>
                <a:latin typeface="DejaVu Sans Mono" pitchFamily="49" charset="0"/>
              </a:rPr>
              <a:t>aiutandosi reciprocamente e</a:t>
            </a:r>
          </a:p>
          <a:p>
            <a:pPr algn="ctr">
              <a:buClrTx/>
              <a:buFontTx/>
              <a:buNone/>
            </a:pPr>
            <a:r>
              <a:rPr lang="it-IT" altLang="it-IT" sz="1200" i="0">
                <a:solidFill>
                  <a:srgbClr val="000000"/>
                </a:solidFill>
                <a:latin typeface="DejaVu Sans Mono" pitchFamily="49" charset="0"/>
              </a:rPr>
              <a:t> sentendosi corresponsabili</a:t>
            </a:r>
          </a:p>
          <a:p>
            <a:pPr algn="ctr">
              <a:buClrTx/>
              <a:buFontTx/>
              <a:buNone/>
            </a:pPr>
            <a:r>
              <a:rPr lang="it-IT" altLang="it-IT" sz="1200" i="0">
                <a:solidFill>
                  <a:srgbClr val="000000"/>
                </a:solidFill>
                <a:latin typeface="DejaVu Sans Mono" pitchFamily="49" charset="0"/>
              </a:rPr>
              <a:t> del reciproco percorso </a:t>
            </a:r>
          </a:p>
          <a:p>
            <a:pPr algn="ctr">
              <a:buClrTx/>
              <a:buFontTx/>
              <a:buNone/>
            </a:pPr>
            <a:r>
              <a:rPr lang="it-IT" altLang="it-IT" sz="1200" i="0">
                <a:solidFill>
                  <a:srgbClr val="000000"/>
                </a:solidFill>
                <a:latin typeface="DejaVu Sans Mono" pitchFamily="49" charset="0"/>
              </a:rPr>
              <a:t>Il docente fa da guida</a:t>
            </a:r>
          </a:p>
          <a:p>
            <a:pPr algn="ctr">
              <a:buClrTx/>
              <a:buFontTx/>
              <a:buNone/>
            </a:pPr>
            <a:endParaRPr lang="it-IT" altLang="it-IT" sz="1200" i="0">
              <a:solidFill>
                <a:srgbClr val="000000"/>
              </a:solidFill>
              <a:latin typeface="DejaVu Sans Mono" pitchFamily="49"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0" presetClass="entr" fill="hold" nodeType="withEffect">
                                  <p:stCondLst>
                                    <p:cond delay="0"/>
                                  </p:stCondLst>
                                  <p:childTnLst>
                                    <p:set>
                                      <p:cBhvr additive="repl">
                                        <p:cTn id="6" dur="1" fill="hold">
                                          <p:stCondLst>
                                            <p:cond delay="0"/>
                                          </p:stCondLst>
                                        </p:cTn>
                                        <p:tgtEl>
                                          <p:spTgt spid="53263"/>
                                        </p:tgtEl>
                                        <p:attrNameLst>
                                          <p:attrName>style.visibility</p:attrName>
                                        </p:attrNameLst>
                                      </p:cBhvr>
                                      <p:to>
                                        <p:strVal val="visible"/>
                                      </p:to>
                                    </p:set>
                                    <p:animEffect transition="in" filter="fade">
                                      <p:cBhvr additive="repl">
                                        <p:cTn id="7" dur="2400" decel="100000"/>
                                        <p:tgtEl>
                                          <p:spTgt spid="53263"/>
                                        </p:tgtEl>
                                      </p:cBhvr>
                                    </p:animEffect>
                                    <p:anim calcmode="lin" valueType="num">
                                      <p:cBhvr additive="repl">
                                        <p:cTn id="8" dur="2400" decel="100000" fill="hold"/>
                                        <p:tgtEl>
                                          <p:spTgt spid="53263"/>
                                        </p:tgtEl>
                                        <p:attrNameLst>
                                          <p:attrName>r</p:attrName>
                                        </p:attrNameLst>
                                      </p:cBhvr>
                                      <p:tavLst>
                                        <p:tav tm="100000">
                                          <p:val>
                                            <p:strVal val="-90"/>
                                          </p:val>
                                        </p:tav>
                                        <p:tav>
                                          <p:val>
                                            <p:strVal val="0"/>
                                          </p:val>
                                        </p:tav>
                                      </p:tavLst>
                                    </p:anim>
                                    <p:anim calcmode="lin" valueType="num">
                                      <p:cBhvr additive="repl">
                                        <p:cTn id="9" dur="2400" decel="100000" fill="hold"/>
                                        <p:tgtEl>
                                          <p:spTgt spid="53263"/>
                                        </p:tgtEl>
                                        <p:attrNameLst>
                                          <p:attrName>ppt_x</p:attrName>
                                        </p:attrNameLst>
                                      </p:cBhvr>
                                      <p:tavLst>
                                        <p:tav tm="100000">
                                          <p:val>
                                            <p:strVal val="#ppt_x+0.4"/>
                                          </p:val>
                                        </p:tav>
                                        <p:tav>
                                          <p:val>
                                            <p:strVal val="#ppt_x-0.05"/>
                                          </p:val>
                                        </p:tav>
                                      </p:tavLst>
                                    </p:anim>
                                    <p:anim calcmode="lin" valueType="num">
                                      <p:cBhvr additive="repl">
                                        <p:cTn id="10" dur="2400" decel="100000" fill="hold"/>
                                        <p:tgtEl>
                                          <p:spTgt spid="53263"/>
                                        </p:tgtEl>
                                        <p:attrNameLst>
                                          <p:attrName>ppt_y</p:attrName>
                                        </p:attrNameLst>
                                      </p:cBhvr>
                                      <p:tavLst>
                                        <p:tav tm="100000">
                                          <p:val>
                                            <p:strVal val="#ppt_y-0.4"/>
                                          </p:val>
                                        </p:tav>
                                        <p:tav>
                                          <p:val>
                                            <p:strVal val="#ppt_y+0.1"/>
                                          </p:val>
                                        </p:tav>
                                      </p:tavLst>
                                    </p:anim>
                                    <p:anim calcmode="lin" valueType="num">
                                      <p:cBhvr additive="repl">
                                        <p:cTn id="11" dur="600" accel="100000" fill="hold">
                                          <p:stCondLst>
                                            <p:cond delay="2400"/>
                                          </p:stCondLst>
                                        </p:cTn>
                                        <p:tgtEl>
                                          <p:spTgt spid="53263"/>
                                        </p:tgtEl>
                                        <p:attrNameLst>
                                          <p:attrName>ppt_x</p:attrName>
                                        </p:attrNameLst>
                                      </p:cBhvr>
                                      <p:tavLst>
                                        <p:tav tm="100000">
                                          <p:val>
                                            <p:strVal val="#ppt_x-0.05"/>
                                          </p:val>
                                        </p:tav>
                                        <p:tav>
                                          <p:val>
                                            <p:strVal val="#ppt_x"/>
                                          </p:val>
                                        </p:tav>
                                      </p:tavLst>
                                    </p:anim>
                                    <p:anim calcmode="lin" valueType="num">
                                      <p:cBhvr additive="repl">
                                        <p:cTn id="12" dur="600" accel="100000" fill="hold">
                                          <p:stCondLst>
                                            <p:cond delay="2400"/>
                                          </p:stCondLst>
                                        </p:cTn>
                                        <p:tgtEl>
                                          <p:spTgt spid="53263"/>
                                        </p:tgtEl>
                                        <p:attrNameLst>
                                          <p:attrName>ppt_y</p:attrName>
                                        </p:attrNameLst>
                                      </p:cBhvr>
                                      <p:tavLst>
                                        <p:tav tm="100000">
                                          <p:val>
                                            <p:strVal val="#ppt_y+0.1"/>
                                          </p:val>
                                        </p:tav>
                                        <p:tav>
                                          <p:val>
                                            <p:strVal val="#ppt_y"/>
                                          </p:val>
                                        </p:tav>
                                      </p:tavLst>
                                    </p:anim>
                                  </p:childTnLst>
                                </p:cTn>
                              </p:par>
                            </p:childTnLst>
                          </p:cTn>
                        </p:par>
                        <p:par>
                          <p:cTn id="13" fill="hold" nodeType="afterGroup">
                            <p:stCondLst>
                              <p:cond delay="3000"/>
                            </p:stCondLst>
                            <p:childTnLst>
                              <p:par>
                                <p:cTn id="14" presetID="25" presetClass="entr" fill="hold" nodeType="afterEffect">
                                  <p:stCondLst>
                                    <p:cond delay="0"/>
                                  </p:stCondLst>
                                  <p:childTnLst>
                                    <p:set>
                                      <p:cBhvr additive="repl">
                                        <p:cTn id="15" dur="1" fill="hold">
                                          <p:stCondLst>
                                            <p:cond delay="0"/>
                                          </p:stCondLst>
                                        </p:cTn>
                                        <p:tgtEl>
                                          <p:spTgt spid="53250"/>
                                        </p:tgtEl>
                                        <p:attrNameLst>
                                          <p:attrName>style.visibility</p:attrName>
                                        </p:attrNameLst>
                                      </p:cBhvr>
                                      <p:to>
                                        <p:strVal val="visible"/>
                                      </p:to>
                                    </p:set>
                                    <p:anim calcmode="lin" valueType="num">
                                      <p:cBhvr additive="repl">
                                        <p:cTn id="16" dur="2500" decel="50000" fill="hold">
                                          <p:stCondLst>
                                            <p:cond delay="0"/>
                                          </p:stCondLst>
                                        </p:cTn>
                                        <p:tgtEl>
                                          <p:spTgt spid="53250"/>
                                        </p:tgtEl>
                                        <p:attrNameLst>
                                          <p:attrName>r</p:attrName>
                                        </p:attrNameLst>
                                      </p:cBhvr>
                                      <p:tavLst>
                                        <p:tav tm="100000">
                                          <p:val>
                                            <p:strVal val="-90"/>
                                          </p:val>
                                        </p:tav>
                                        <p:tav>
                                          <p:val>
                                            <p:strVal val="0"/>
                                          </p:val>
                                        </p:tav>
                                      </p:tavLst>
                                    </p:anim>
                                    <p:anim calcmode="lin" valueType="num">
                                      <p:cBhvr additive="repl">
                                        <p:cTn id="17" dur="2500" decel="50000" fill="hold">
                                          <p:stCondLst>
                                            <p:cond delay="0"/>
                                          </p:stCondLst>
                                        </p:cTn>
                                        <p:tgtEl>
                                          <p:spTgt spid="53250"/>
                                        </p:tgtEl>
                                        <p:attrNameLst>
                                          <p:attrName>ppt_w</p:attrName>
                                        </p:attrNameLst>
                                      </p:cBhvr>
                                      <p:tavLst>
                                        <p:tav tm="100000">
                                          <p:val>
                                            <p:strVal val="#ppt_w"/>
                                          </p:val>
                                        </p:tav>
                                        <p:tav>
                                          <p:val>
                                            <p:strVal val="#ppt_w*.05"/>
                                          </p:val>
                                        </p:tav>
                                      </p:tavLst>
                                    </p:anim>
                                    <p:anim calcmode="lin" valueType="num">
                                      <p:cBhvr additive="repl">
                                        <p:cTn id="18" dur="2500" accel="50000" fill="hold">
                                          <p:stCondLst>
                                            <p:cond delay="2500"/>
                                          </p:stCondLst>
                                        </p:cTn>
                                        <p:tgtEl>
                                          <p:spTgt spid="53250"/>
                                        </p:tgtEl>
                                        <p:attrNameLst>
                                          <p:attrName>ppt_w</p:attrName>
                                        </p:attrNameLst>
                                      </p:cBhvr>
                                      <p:tavLst>
                                        <p:tav tm="100000">
                                          <p:val>
                                            <p:strVal val="#ppt_w*.05"/>
                                          </p:val>
                                        </p:tav>
                                        <p:tav>
                                          <p:val>
                                            <p:strVal val="#ppt_w"/>
                                          </p:val>
                                        </p:tav>
                                      </p:tavLst>
                                    </p:anim>
                                    <p:anim calcmode="lin" valueType="num">
                                      <p:cBhvr additive="repl">
                                        <p:cTn id="19" dur="5000" fill="hold"/>
                                        <p:tgtEl>
                                          <p:spTgt spid="53250"/>
                                        </p:tgtEl>
                                        <p:attrNameLst>
                                          <p:attrName>ppt_h</p:attrName>
                                        </p:attrNameLst>
                                      </p:cBhvr>
                                      <p:tavLst>
                                        <p:tav tm="100000">
                                          <p:val>
                                            <p:strVal val="#ppt_h"/>
                                          </p:val>
                                        </p:tav>
                                        <p:tav>
                                          <p:val>
                                            <p:strVal val="#ppt_h"/>
                                          </p:val>
                                        </p:tav>
                                      </p:tavLst>
                                    </p:anim>
                                    <p:anim calcmode="lin" valueType="num">
                                      <p:cBhvr additive="repl">
                                        <p:cTn id="20" dur="2500" decel="50000" fill="hold">
                                          <p:stCondLst>
                                            <p:cond delay="0"/>
                                          </p:stCondLst>
                                        </p:cTn>
                                        <p:tgtEl>
                                          <p:spTgt spid="53250"/>
                                        </p:tgtEl>
                                        <p:attrNameLst>
                                          <p:attrName>ppt_x</p:attrName>
                                        </p:attrNameLst>
                                      </p:cBhvr>
                                      <p:tavLst>
                                        <p:tav tm="100000">
                                          <p:val>
                                            <p:strVal val="#ppt_x+.4"/>
                                          </p:val>
                                        </p:tav>
                                        <p:tav>
                                          <p:val>
                                            <p:strVal val="#ppt_x"/>
                                          </p:val>
                                        </p:tav>
                                      </p:tavLst>
                                    </p:anim>
                                    <p:anim calcmode="lin" valueType="num">
                                      <p:cBhvr additive="repl">
                                        <p:cTn id="21" dur="2500" decel="50000" fill="hold">
                                          <p:stCondLst>
                                            <p:cond delay="0"/>
                                          </p:stCondLst>
                                        </p:cTn>
                                        <p:tgtEl>
                                          <p:spTgt spid="53250"/>
                                        </p:tgtEl>
                                        <p:attrNameLst>
                                          <p:attrName>ppt_y</p:attrName>
                                        </p:attrNameLst>
                                      </p:cBhvr>
                                      <p:tavLst>
                                        <p:tav tm="100000">
                                          <p:val>
                                            <p:strVal val="#ppt_y-.2"/>
                                          </p:val>
                                        </p:tav>
                                        <p:tav>
                                          <p:val>
                                            <p:strVal val="#ppt_y+.1"/>
                                          </p:val>
                                        </p:tav>
                                      </p:tavLst>
                                    </p:anim>
                                    <p:anim calcmode="lin" valueType="num">
                                      <p:cBhvr additive="repl">
                                        <p:cTn id="22" dur="2500" accel="50000" fill="hold">
                                          <p:stCondLst>
                                            <p:cond delay="2500"/>
                                          </p:stCondLst>
                                        </p:cTn>
                                        <p:tgtEl>
                                          <p:spTgt spid="53250"/>
                                        </p:tgtEl>
                                        <p:attrNameLst>
                                          <p:attrName>ppt_y</p:attrName>
                                        </p:attrNameLst>
                                      </p:cBhvr>
                                      <p:tavLst>
                                        <p:tav tm="100000">
                                          <p:val>
                                            <p:strVal val="#ppt_y+.1"/>
                                          </p:val>
                                        </p:tav>
                                        <p:tav>
                                          <p:val>
                                            <p:strVal val="#ppt_y"/>
                                          </p:val>
                                        </p:tav>
                                      </p:tavLst>
                                    </p:anim>
                                    <p:animEffect transition="in" filter="fade">
                                      <p:cBhvr additive="repl">
                                        <p:cTn id="23" dur="5000" decel="50000">
                                          <p:stCondLst>
                                            <p:cond delay="0"/>
                                          </p:stCondLst>
                                        </p:cTn>
                                        <p:tgtEl>
                                          <p:spTgt spid="53250"/>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fill="hold" nodeType="clickEffect">
                                  <p:stCondLst>
                                    <p:cond delay="0"/>
                                  </p:stCondLst>
                                  <p:childTnLst>
                                    <p:set>
                                      <p:cBhvr additive="repl">
                                        <p:cTn id="27" dur="1" fill="hold">
                                          <p:stCondLst>
                                            <p:cond delay="0"/>
                                          </p:stCondLst>
                                        </p:cTn>
                                        <p:tgtEl>
                                          <p:spTgt spid="53264"/>
                                        </p:tgtEl>
                                        <p:attrNameLst>
                                          <p:attrName>style.visibility</p:attrName>
                                        </p:attrNameLst>
                                      </p:cBhvr>
                                      <p:to>
                                        <p:strVal val="visible"/>
                                      </p:to>
                                    </p:set>
                                    <p:anim calcmode="lin" valueType="num">
                                      <p:cBhvr additive="repl">
                                        <p:cTn id="28" dur="500" decel="50000" fill="hold">
                                          <p:stCondLst>
                                            <p:cond delay="0"/>
                                          </p:stCondLst>
                                        </p:cTn>
                                        <p:tgtEl>
                                          <p:spTgt spid="53264"/>
                                        </p:tgtEl>
                                        <p:attrNameLst>
                                          <p:attrName>r</p:attrName>
                                        </p:attrNameLst>
                                      </p:cBhvr>
                                      <p:tavLst>
                                        <p:tav tm="100000">
                                          <p:val>
                                            <p:strVal val="-90"/>
                                          </p:val>
                                        </p:tav>
                                        <p:tav>
                                          <p:val>
                                            <p:strVal val="0"/>
                                          </p:val>
                                        </p:tav>
                                      </p:tavLst>
                                    </p:anim>
                                    <p:anim calcmode="lin" valueType="num">
                                      <p:cBhvr additive="repl">
                                        <p:cTn id="29" dur="500" decel="50000" fill="hold">
                                          <p:stCondLst>
                                            <p:cond delay="0"/>
                                          </p:stCondLst>
                                        </p:cTn>
                                        <p:tgtEl>
                                          <p:spTgt spid="53264"/>
                                        </p:tgtEl>
                                        <p:attrNameLst>
                                          <p:attrName>ppt_w</p:attrName>
                                        </p:attrNameLst>
                                      </p:cBhvr>
                                      <p:tavLst>
                                        <p:tav tm="100000">
                                          <p:val>
                                            <p:strVal val="#ppt_w"/>
                                          </p:val>
                                        </p:tav>
                                        <p:tav>
                                          <p:val>
                                            <p:strVal val="#ppt_w*.05"/>
                                          </p:val>
                                        </p:tav>
                                      </p:tavLst>
                                    </p:anim>
                                    <p:anim calcmode="lin" valueType="num">
                                      <p:cBhvr additive="repl">
                                        <p:cTn id="30" dur="500" accel="50000" fill="hold">
                                          <p:stCondLst>
                                            <p:cond delay="500"/>
                                          </p:stCondLst>
                                        </p:cTn>
                                        <p:tgtEl>
                                          <p:spTgt spid="53264"/>
                                        </p:tgtEl>
                                        <p:attrNameLst>
                                          <p:attrName>ppt_w</p:attrName>
                                        </p:attrNameLst>
                                      </p:cBhvr>
                                      <p:tavLst>
                                        <p:tav tm="100000">
                                          <p:val>
                                            <p:strVal val="#ppt_w*.05"/>
                                          </p:val>
                                        </p:tav>
                                        <p:tav>
                                          <p:val>
                                            <p:strVal val="#ppt_w"/>
                                          </p:val>
                                        </p:tav>
                                      </p:tavLst>
                                    </p:anim>
                                    <p:anim calcmode="lin" valueType="num">
                                      <p:cBhvr additive="repl">
                                        <p:cTn id="31" dur="1000" fill="hold"/>
                                        <p:tgtEl>
                                          <p:spTgt spid="53264"/>
                                        </p:tgtEl>
                                        <p:attrNameLst>
                                          <p:attrName>ppt_h</p:attrName>
                                        </p:attrNameLst>
                                      </p:cBhvr>
                                      <p:tavLst>
                                        <p:tav tm="100000">
                                          <p:val>
                                            <p:strVal val="#ppt_h"/>
                                          </p:val>
                                        </p:tav>
                                        <p:tav>
                                          <p:val>
                                            <p:strVal val="#ppt_h"/>
                                          </p:val>
                                        </p:tav>
                                      </p:tavLst>
                                    </p:anim>
                                    <p:anim calcmode="lin" valueType="num">
                                      <p:cBhvr additive="repl">
                                        <p:cTn id="32" dur="500" decel="50000" fill="hold">
                                          <p:stCondLst>
                                            <p:cond delay="0"/>
                                          </p:stCondLst>
                                        </p:cTn>
                                        <p:tgtEl>
                                          <p:spTgt spid="53264"/>
                                        </p:tgtEl>
                                        <p:attrNameLst>
                                          <p:attrName>ppt_x</p:attrName>
                                        </p:attrNameLst>
                                      </p:cBhvr>
                                      <p:tavLst>
                                        <p:tav tm="100000">
                                          <p:val>
                                            <p:strVal val="#ppt_x+.4"/>
                                          </p:val>
                                        </p:tav>
                                        <p:tav>
                                          <p:val>
                                            <p:strVal val="#ppt_x"/>
                                          </p:val>
                                        </p:tav>
                                      </p:tavLst>
                                    </p:anim>
                                    <p:anim calcmode="lin" valueType="num">
                                      <p:cBhvr additive="repl">
                                        <p:cTn id="33" dur="500" decel="50000" fill="hold">
                                          <p:stCondLst>
                                            <p:cond delay="0"/>
                                          </p:stCondLst>
                                        </p:cTn>
                                        <p:tgtEl>
                                          <p:spTgt spid="53264"/>
                                        </p:tgtEl>
                                        <p:attrNameLst>
                                          <p:attrName>ppt_y</p:attrName>
                                        </p:attrNameLst>
                                      </p:cBhvr>
                                      <p:tavLst>
                                        <p:tav tm="100000">
                                          <p:val>
                                            <p:strVal val="#ppt_y-.2"/>
                                          </p:val>
                                        </p:tav>
                                        <p:tav>
                                          <p:val>
                                            <p:strVal val="#ppt_y+.1"/>
                                          </p:val>
                                        </p:tav>
                                      </p:tavLst>
                                    </p:anim>
                                    <p:anim calcmode="lin" valueType="num">
                                      <p:cBhvr additive="repl">
                                        <p:cTn id="34" dur="500" accel="50000" fill="hold">
                                          <p:stCondLst>
                                            <p:cond delay="500"/>
                                          </p:stCondLst>
                                        </p:cTn>
                                        <p:tgtEl>
                                          <p:spTgt spid="53264"/>
                                        </p:tgtEl>
                                        <p:attrNameLst>
                                          <p:attrName>ppt_y</p:attrName>
                                        </p:attrNameLst>
                                      </p:cBhvr>
                                      <p:tavLst>
                                        <p:tav tm="100000">
                                          <p:val>
                                            <p:strVal val="#ppt_y+.1"/>
                                          </p:val>
                                        </p:tav>
                                        <p:tav>
                                          <p:val>
                                            <p:strVal val="#ppt_y"/>
                                          </p:val>
                                        </p:tav>
                                      </p:tavLst>
                                    </p:anim>
                                    <p:animEffect transition="in" filter="fade">
                                      <p:cBhvr additive="repl">
                                        <p:cTn id="35" dur="1000" decel="50000">
                                          <p:stCondLst>
                                            <p:cond delay="0"/>
                                          </p:stCondLst>
                                        </p:cTn>
                                        <p:tgtEl>
                                          <p:spTgt spid="53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4273" name="AutoShape 1"/>
          <p:cNvSpPr>
            <a:spLocks noChangeArrowheads="1"/>
          </p:cNvSpPr>
          <p:nvPr/>
        </p:nvSpPr>
        <p:spPr bwMode="auto">
          <a:xfrm>
            <a:off x="900113" y="765175"/>
            <a:ext cx="5545137" cy="1368425"/>
          </a:xfrm>
          <a:prstGeom prst="flowChartTerminator">
            <a:avLst/>
          </a:prstGeom>
          <a:solidFill>
            <a:srgbClr val="FFFFFF">
              <a:alpha val="0"/>
            </a:srgbClr>
          </a:solidFill>
          <a:ln w="507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sz="4400">
                <a:solidFill>
                  <a:srgbClr val="FF0000"/>
                </a:solidFill>
              </a:rPr>
              <a:t>Strumenti utilizzati</a:t>
            </a:r>
          </a:p>
        </p:txBody>
      </p:sp>
      <p:sp>
        <p:nvSpPr>
          <p:cNvPr id="54274" name="Rectangle 2"/>
          <p:cNvSpPr>
            <a:spLocks noChangeArrowheads="1"/>
          </p:cNvSpPr>
          <p:nvPr/>
        </p:nvSpPr>
        <p:spPr bwMode="auto">
          <a:xfrm>
            <a:off x="250825" y="2851299"/>
            <a:ext cx="7297738" cy="13871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a:buClrTx/>
              <a:buFontTx/>
              <a:buNone/>
            </a:pPr>
            <a:r>
              <a:rPr lang="it-IT" altLang="it-IT" sz="2800" i="0" dirty="0">
                <a:solidFill>
                  <a:srgbClr val="000000"/>
                </a:solidFill>
              </a:rPr>
              <a:t>Palestre di </a:t>
            </a:r>
            <a:r>
              <a:rPr lang="it-IT" altLang="it-IT" sz="2800" i="0" dirty="0" smtClean="0">
                <a:solidFill>
                  <a:srgbClr val="000000"/>
                </a:solidFill>
              </a:rPr>
              <a:t>Montalto delle Marche </a:t>
            </a:r>
            <a:r>
              <a:rPr lang="it-IT" altLang="it-IT" sz="2800" i="0" dirty="0">
                <a:solidFill>
                  <a:srgbClr val="000000"/>
                </a:solidFill>
              </a:rPr>
              <a:t>e </a:t>
            </a:r>
            <a:r>
              <a:rPr lang="it-IT" altLang="it-IT" sz="2800" i="0" dirty="0" smtClean="0">
                <a:solidFill>
                  <a:srgbClr val="000000"/>
                </a:solidFill>
              </a:rPr>
              <a:t>Castignano, campi sportivi, </a:t>
            </a:r>
            <a:r>
              <a:rPr lang="it-IT" altLang="it-IT" sz="2800" i="0" dirty="0">
                <a:solidFill>
                  <a:srgbClr val="000000"/>
                </a:solidFill>
              </a:rPr>
              <a:t>i campi da tennis….</a:t>
            </a:r>
          </a:p>
        </p:txBody>
      </p:sp>
      <p:pic>
        <p:nvPicPr>
          <p:cNvPr id="5325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148431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551656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4025" y="333375"/>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825" y="33337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40650" y="1628775"/>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33337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59150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9"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81525"/>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675" y="4797425"/>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1"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59338" y="56610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2"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7625" y="4076700"/>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63"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40052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afterEffect">
                                  <p:stCondLst>
                                    <p:cond delay="0"/>
                                  </p:stCondLst>
                                  <p:childTnLst>
                                    <p:set>
                                      <p:cBhvr additive="repl">
                                        <p:cTn id="6" dur="1" fill="hold">
                                          <p:stCondLst>
                                            <p:cond delay="499"/>
                                          </p:stCondLst>
                                        </p:cTn>
                                        <p:tgtEl>
                                          <p:spTgt spid="54273"/>
                                        </p:tgtEl>
                                        <p:attrNameLst>
                                          <p:attrName>style.visibility</p:attrName>
                                        </p:attrNameLst>
                                      </p:cBhvr>
                                      <p:to>
                                        <p:strVal val="visible"/>
                                      </p:to>
                                    </p:set>
                                  </p:childTnLst>
                                </p:cTn>
                              </p:par>
                              <p:par>
                                <p:cTn id="7" presetID="7" presetClass="entr" presetSubtype="4" fill="hold" nodeType="withEffect">
                                  <p:stCondLst>
                                    <p:cond delay="0"/>
                                  </p:stCondLst>
                                  <p:childTnLst>
                                    <p:set>
                                      <p:cBhvr additive="repl">
                                        <p:cTn id="8" dur="1" fill="hold">
                                          <p:stCondLst>
                                            <p:cond delay="0"/>
                                          </p:stCondLst>
                                        </p:cTn>
                                        <p:tgtEl>
                                          <p:spTgt spid="54274"/>
                                        </p:tgtEl>
                                        <p:attrNameLst>
                                          <p:attrName>style.visibility</p:attrName>
                                        </p:attrNameLst>
                                      </p:cBhvr>
                                      <p:to>
                                        <p:strVal val="visible"/>
                                      </p:to>
                                    </p:set>
                                    <p:anim calcmode="lin" valueType="num">
                                      <p:cBhvr>
                                        <p:cTn id="9" dur="2000" fill="hold"/>
                                        <p:tgtEl>
                                          <p:spTgt spid="54274"/>
                                        </p:tgtEl>
                                        <p:attrNameLst>
                                          <p:attrName>ppt_x</p:attrName>
                                        </p:attrNameLst>
                                      </p:cBhvr>
                                      <p:tavLst>
                                        <p:tav tm="100000">
                                          <p:val>
                                            <p:strVal val="#ppt_x"/>
                                          </p:val>
                                        </p:tav>
                                        <p:tav>
                                          <p:val>
                                            <p:strVal val="#ppt_x"/>
                                          </p:val>
                                        </p:tav>
                                      </p:tavLst>
                                    </p:anim>
                                    <p:anim calcmode="lin" valueType="num">
                                      <p:cBhvr>
                                        <p:cTn id="10" dur="2000" fill="hold"/>
                                        <p:tgtEl>
                                          <p:spTgt spid="54274"/>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5529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224" y="-12700"/>
            <a:ext cx="5337919" cy="513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5402" name="Group 106"/>
          <p:cNvGraphicFramePr>
            <a:graphicFrameLocks noGrp="1"/>
          </p:cNvGraphicFramePr>
          <p:nvPr>
            <p:extLst>
              <p:ext uri="{D42A27DB-BD31-4B8C-83A1-F6EECF244321}">
                <p14:modId xmlns:p14="http://schemas.microsoft.com/office/powerpoint/2010/main" val="2410570317"/>
              </p:ext>
            </p:extLst>
          </p:nvPr>
        </p:nvGraphicFramePr>
        <p:xfrm>
          <a:off x="107503" y="520415"/>
          <a:ext cx="8928993" cy="6188029"/>
        </p:xfrm>
        <a:graphic>
          <a:graphicData uri="http://schemas.openxmlformats.org/drawingml/2006/table">
            <a:tbl>
              <a:tblPr/>
              <a:tblGrid>
                <a:gridCol w="525898">
                  <a:extLst>
                    <a:ext uri="{9D8B030D-6E8A-4147-A177-3AD203B41FA5}">
                      <a16:colId xmlns:a16="http://schemas.microsoft.com/office/drawing/2014/main" val="20000"/>
                    </a:ext>
                  </a:extLst>
                </a:gridCol>
                <a:gridCol w="2694022">
                  <a:extLst>
                    <a:ext uri="{9D8B030D-6E8A-4147-A177-3AD203B41FA5}">
                      <a16:colId xmlns:a16="http://schemas.microsoft.com/office/drawing/2014/main" val="20001"/>
                    </a:ext>
                  </a:extLst>
                </a:gridCol>
                <a:gridCol w="1732564">
                  <a:extLst>
                    <a:ext uri="{9D8B030D-6E8A-4147-A177-3AD203B41FA5}">
                      <a16:colId xmlns:a16="http://schemas.microsoft.com/office/drawing/2014/main" val="20002"/>
                    </a:ext>
                  </a:extLst>
                </a:gridCol>
                <a:gridCol w="988885">
                  <a:extLst>
                    <a:ext uri="{9D8B030D-6E8A-4147-A177-3AD203B41FA5}">
                      <a16:colId xmlns:a16="http://schemas.microsoft.com/office/drawing/2014/main" val="20003"/>
                    </a:ext>
                  </a:extLst>
                </a:gridCol>
                <a:gridCol w="1350774">
                  <a:extLst>
                    <a:ext uri="{9D8B030D-6E8A-4147-A177-3AD203B41FA5}">
                      <a16:colId xmlns:a16="http://schemas.microsoft.com/office/drawing/2014/main" val="20004"/>
                    </a:ext>
                  </a:extLst>
                </a:gridCol>
                <a:gridCol w="1636850">
                  <a:extLst>
                    <a:ext uri="{9D8B030D-6E8A-4147-A177-3AD203B41FA5}">
                      <a16:colId xmlns:a16="http://schemas.microsoft.com/office/drawing/2014/main" val="20005"/>
                    </a:ext>
                  </a:extLst>
                </a:gridCol>
              </a:tblGrid>
              <a:tr h="53275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1" i="1" u="none" strike="noStrike" cap="none" normalizeH="0" baseline="0" smtClean="0">
                          <a:ln>
                            <a:noFill/>
                          </a:ln>
                          <a:solidFill>
                            <a:srgbClr val="FF0000"/>
                          </a:solidFill>
                          <a:effectLst/>
                          <a:latin typeface="DejaVu Sans Mono" pitchFamily="49" charset="0"/>
                          <a:cs typeface="Arial" charset="0"/>
                        </a:rPr>
                        <a:t>FASI</a:t>
                      </a:r>
                    </a:p>
                  </a:txBody>
                  <a:tcPr marT="46185"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700" b="1" i="1" u="none" strike="noStrike" cap="none" normalizeH="0" baseline="0" smtClean="0">
                          <a:ln>
                            <a:noFill/>
                          </a:ln>
                          <a:solidFill>
                            <a:srgbClr val="FF0000"/>
                          </a:solidFill>
                          <a:effectLst/>
                          <a:latin typeface="DejaVu Sans Mono" pitchFamily="49" charset="0"/>
                          <a:cs typeface="Arial" charset="0"/>
                        </a:rPr>
                        <a:t>ATTIVITA’</a:t>
                      </a:r>
                    </a:p>
                  </a:txBody>
                  <a:tcPr marT="4820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500" b="1" i="1" u="none" strike="noStrike" cap="none" normalizeH="0" baseline="0" smtClean="0">
                          <a:ln>
                            <a:noFill/>
                          </a:ln>
                          <a:solidFill>
                            <a:srgbClr val="FF0000"/>
                          </a:solidFill>
                          <a:effectLst/>
                          <a:latin typeface="DejaVu Sans Mono" pitchFamily="49" charset="0"/>
                          <a:cs typeface="Arial" charset="0"/>
                        </a:rPr>
                        <a:t>AMBIENTI E METODOLOGIE</a:t>
                      </a:r>
                    </a:p>
                  </a:txBody>
                  <a:tcPr marT="47697"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500" b="1" i="1" u="none" strike="noStrike" cap="none" normalizeH="0" baseline="0" dirty="0" smtClean="0">
                          <a:ln>
                            <a:noFill/>
                          </a:ln>
                          <a:solidFill>
                            <a:srgbClr val="FF0000"/>
                          </a:solidFill>
                          <a:effectLst/>
                          <a:latin typeface="DejaVu Sans Mono" pitchFamily="49" charset="0"/>
                          <a:cs typeface="Arial" charset="0"/>
                        </a:rPr>
                        <a:t>TEMPI</a:t>
                      </a:r>
                    </a:p>
                  </a:txBody>
                  <a:tcPr marT="47697"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300" b="1" i="1" u="none" strike="noStrike" cap="none" normalizeH="0" baseline="0" smtClean="0">
                          <a:ln>
                            <a:noFill/>
                          </a:ln>
                          <a:solidFill>
                            <a:srgbClr val="FF0000"/>
                          </a:solidFill>
                          <a:effectLst/>
                          <a:latin typeface="DejaVu Sans Mono" pitchFamily="49" charset="0"/>
                          <a:cs typeface="Arial" charset="0"/>
                        </a:rPr>
                        <a:t>VALUTAZIONE</a:t>
                      </a:r>
                    </a:p>
                  </a:txBody>
                  <a:tcPr marT="47193"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300" b="1" i="1" u="none" strike="noStrike" cap="none" normalizeH="0" baseline="0" smtClean="0">
                        <a:ln>
                          <a:noFill/>
                        </a:ln>
                        <a:solidFill>
                          <a:srgbClr val="FF0000"/>
                        </a:solidFill>
                        <a:effectLst/>
                        <a:latin typeface="DejaVu Sans Mono" pitchFamily="49" charset="0"/>
                        <a:cs typeface="Arial" charset="0"/>
                      </a:endParaRPr>
                    </a:p>
                  </a:txBody>
                  <a:tcPr marT="47193"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extLst>
                  <a:ext uri="{0D108BD9-81ED-4DB2-BD59-A6C34878D82A}">
                    <a16:rowId xmlns:a16="http://schemas.microsoft.com/office/drawing/2014/main" val="10000"/>
                  </a:ext>
                </a:extLst>
              </a:tr>
              <a:tr h="115060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1" i="1" u="none" strike="noStrike" cap="none" normalizeH="0" baseline="0" smtClean="0">
                          <a:ln>
                            <a:noFill/>
                          </a:ln>
                          <a:solidFill>
                            <a:srgbClr val="000000"/>
                          </a:solidFill>
                          <a:effectLst/>
                          <a:latin typeface="DejaVu Sans Mono" pitchFamily="49" charset="0"/>
                          <a:cs typeface="Arial" charset="0"/>
                        </a:rPr>
                        <a:t>1</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Presentazione progetto alle società sportive e alla comunità.</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Presentazione del progetto ai ragazzi.</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Aula magna. Palestra</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2 ore</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2 ore</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900" b="0" i="1" u="none" strike="noStrike" cap="none" normalizeH="0" baseline="0" smtClean="0">
                          <a:ln>
                            <a:noFill/>
                          </a:ln>
                          <a:solidFill>
                            <a:srgbClr val="000000"/>
                          </a:solidFill>
                          <a:effectLst/>
                          <a:latin typeface="DejaVu Sans Mono" pitchFamily="49" charset="0"/>
                          <a:cs typeface="Arial" charset="0"/>
                        </a:rPr>
                        <a:t>Rilevazione dell’adeguatezza della preparazione degli alunni in relazione alla programmazione di nuove attività didattiche </a:t>
                      </a:r>
                    </a:p>
                  </a:txBody>
                  <a:tcPr marT="46185"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711019">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1" i="1" u="none" strike="noStrike" cap="none" normalizeH="0" baseline="0" smtClean="0">
                          <a:ln>
                            <a:noFill/>
                          </a:ln>
                          <a:solidFill>
                            <a:srgbClr val="000000"/>
                          </a:solidFill>
                          <a:effectLst/>
                          <a:latin typeface="DejaVu Sans Mono" pitchFamily="49" charset="0"/>
                          <a:cs typeface="Arial" charset="0"/>
                        </a:rPr>
                        <a:t>2</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Rilevazione degli studenti praticanti sport. </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Presenza di Istruttori federali degli sport partecipanti nelle ore curricolari di educazione fisica.</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Palestra, Piscina</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Cooperative learning. Globale analitico</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2 ore</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2 ore per ogni sport</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Valutazione formativa</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0" i="1" u="none" strike="noStrike" cap="none" normalizeH="0" baseline="0" smtClean="0">
                          <a:ln>
                            <a:noFill/>
                          </a:ln>
                          <a:solidFill>
                            <a:srgbClr val="000000"/>
                          </a:solidFill>
                          <a:effectLst/>
                          <a:latin typeface="DejaVu Sans Mono" pitchFamily="49" charset="0"/>
                          <a:cs typeface="Arial" charset="0"/>
                        </a:rPr>
                        <a:t>In itinere per rilevare come gli alunni recepiscono le nuove conoscenze utile ad adeguare l’attività didattica alle diverse esigenze e caratteristiche degli alunni. </a:t>
                      </a:r>
                    </a:p>
                  </a:txBody>
                  <a:tcPr marT="46437"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3280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1" i="1" u="none" strike="noStrike" cap="none" normalizeH="0" baseline="0" smtClean="0">
                          <a:ln>
                            <a:noFill/>
                          </a:ln>
                          <a:solidFill>
                            <a:srgbClr val="000000"/>
                          </a:solidFill>
                          <a:effectLst/>
                          <a:latin typeface="DejaVu Sans Mono" pitchFamily="49" charset="0"/>
                          <a:cs typeface="Arial" charset="0"/>
                        </a:rPr>
                        <a:t>3</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Inserimento degli alunni nelle attività pomeridiane delle società sportive anche tramite buoni di partecipazione gratuiti alle attività sportive</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dirty="0" smtClean="0">
                          <a:ln>
                            <a:noFill/>
                          </a:ln>
                          <a:solidFill>
                            <a:srgbClr val="000000"/>
                          </a:solidFill>
                          <a:effectLst/>
                          <a:latin typeface="DejaVu Sans Mono" pitchFamily="49" charset="0"/>
                          <a:cs typeface="Arial" charset="0"/>
                        </a:rPr>
                        <a:t>Palestre </a:t>
                      </a:r>
                      <a:r>
                        <a:rPr kumimoji="0" lang="it-IT" altLang="it-IT" sz="1200" b="0" i="1" u="none" strike="noStrike" cap="none" normalizeH="0" baseline="0" dirty="0" smtClean="0">
                          <a:ln>
                            <a:noFill/>
                          </a:ln>
                          <a:solidFill>
                            <a:srgbClr val="000000"/>
                          </a:solidFill>
                          <a:effectLst/>
                          <a:latin typeface="DejaVu Sans Mono" pitchFamily="49" charset="0"/>
                          <a:cs typeface="Arial" charset="0"/>
                        </a:rPr>
                        <a:t>e campi sportivi del territorio.</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dirty="0" smtClean="0">
                          <a:ln>
                            <a:noFill/>
                          </a:ln>
                          <a:solidFill>
                            <a:srgbClr val="000000"/>
                          </a:solidFill>
                          <a:effectLst/>
                          <a:latin typeface="DejaVu Sans Mono" pitchFamily="49" charset="0"/>
                          <a:cs typeface="Arial" charset="0"/>
                        </a:rPr>
                        <a:t>Imparare facendo e pensando</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4 ore</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Per sport</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Valutazione formativa con osservazioni sistematiche</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200" b="0" i="1" u="none" strike="noStrike" cap="none" normalizeH="0" baseline="0" smtClean="0">
                        <a:ln>
                          <a:noFill/>
                        </a:ln>
                        <a:solidFill>
                          <a:srgbClr val="000000"/>
                        </a:solidFill>
                        <a:effectLst/>
                        <a:latin typeface="DejaVu Sans Mono" pitchFamily="49" charset="0"/>
                        <a:cs typeface="Arial" charset="0"/>
                      </a:endParaRP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426565">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1" i="1" u="none" strike="noStrike" cap="none" normalizeH="0" baseline="0" smtClean="0">
                          <a:ln>
                            <a:noFill/>
                          </a:ln>
                          <a:solidFill>
                            <a:srgbClr val="000000"/>
                          </a:solidFill>
                          <a:effectLst/>
                          <a:latin typeface="DejaVu Sans Mono" pitchFamily="49" charset="0"/>
                          <a:cs typeface="Arial" charset="0"/>
                        </a:rPr>
                        <a:t>4</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Realizzazione e valutazione del compito unitario. Partecipazione ai Camp. Studenteschi.  Rilevazione degli iscritti finali per ciascuna società sportiva.</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dirty="0" smtClean="0">
                          <a:ln>
                            <a:noFill/>
                          </a:ln>
                          <a:solidFill>
                            <a:srgbClr val="000000"/>
                          </a:solidFill>
                          <a:effectLst/>
                          <a:latin typeface="DejaVu Sans Mono" pitchFamily="49" charset="0"/>
                          <a:cs typeface="Arial" charset="0"/>
                        </a:rPr>
                        <a:t>Palestre </a:t>
                      </a:r>
                      <a:r>
                        <a:rPr kumimoji="0" lang="it-IT" altLang="it-IT" sz="1200" b="0" i="1" u="none" strike="noStrike" cap="none" normalizeH="0" baseline="0" dirty="0" smtClean="0">
                          <a:ln>
                            <a:noFill/>
                          </a:ln>
                          <a:solidFill>
                            <a:srgbClr val="000000"/>
                          </a:solidFill>
                          <a:effectLst/>
                          <a:latin typeface="DejaVu Sans Mono" pitchFamily="49" charset="0"/>
                          <a:cs typeface="Arial" charset="0"/>
                        </a:rPr>
                        <a:t>e campi sportivi del territorio.</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dirty="0" smtClean="0">
                          <a:ln>
                            <a:noFill/>
                          </a:ln>
                          <a:solidFill>
                            <a:srgbClr val="000000"/>
                          </a:solidFill>
                          <a:effectLst/>
                          <a:latin typeface="DejaVu Sans Mono" pitchFamily="49" charset="0"/>
                          <a:cs typeface="Arial" charset="0"/>
                        </a:rPr>
                        <a:t>Globale analitico globale</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dirty="0" smtClean="0">
                          <a:ln>
                            <a:noFill/>
                          </a:ln>
                          <a:solidFill>
                            <a:srgbClr val="000000"/>
                          </a:solidFill>
                          <a:effectLst/>
                          <a:latin typeface="DejaVu Sans Mono" pitchFamily="49" charset="0"/>
                          <a:cs typeface="Arial" charset="0"/>
                        </a:rPr>
                        <a:t>Da valutare</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Valutazione sommativa.</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200" b="0" i="1" u="none" strike="noStrike" cap="none" normalizeH="0" baseline="0" smtClean="0">
                          <a:ln>
                            <a:noFill/>
                          </a:ln>
                          <a:solidFill>
                            <a:srgbClr val="000000"/>
                          </a:solidFill>
                          <a:effectLst/>
                          <a:latin typeface="DejaVu Sans Mono" pitchFamily="49" charset="0"/>
                          <a:cs typeface="Arial" charset="0"/>
                        </a:rPr>
                        <a:t>Valutazione del prodotto realizzato Autovalutazione.</a:t>
                      </a:r>
                    </a:p>
                  </a:txBody>
                  <a:tcPr marT="46941"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dirty="0" smtClean="0">
                          <a:ln>
                            <a:noFill/>
                          </a:ln>
                          <a:solidFill>
                            <a:srgbClr val="000000"/>
                          </a:solidFill>
                          <a:effectLst/>
                          <a:latin typeface="DejaVu Sans Mono" pitchFamily="49" charset="0"/>
                          <a:cs typeface="Arial" charset="0"/>
                        </a:rPr>
                        <a:t>Sommativa</a:t>
                      </a:r>
                      <a:r>
                        <a:rPr kumimoji="0" lang="it-IT" altLang="it-IT" sz="1000" b="0" i="1" u="none" strike="noStrike" cap="none" normalizeH="0" baseline="0" dirty="0" smtClean="0">
                          <a:ln>
                            <a:noFill/>
                          </a:ln>
                          <a:solidFill>
                            <a:srgbClr val="000000"/>
                          </a:solidFill>
                          <a:effectLst/>
                          <a:latin typeface="DejaVu Sans Mono" pitchFamily="49" charset="0"/>
                          <a:cs typeface="Arial" charset="0"/>
                        </a:rPr>
                        <a:t> per rilevare le conoscenze e le competenze alla fine delle unità di apprendimento.</a:t>
                      </a:r>
                      <a:r>
                        <a:rPr kumimoji="0" lang="it-IT" altLang="it-IT" sz="1200" b="0" i="1" u="none" strike="noStrike" cap="none" normalizeH="0" baseline="0" dirty="0" smtClean="0">
                          <a:ln>
                            <a:noFill/>
                          </a:ln>
                          <a:solidFill>
                            <a:srgbClr val="000000"/>
                          </a:solidFill>
                          <a:effectLst/>
                          <a:latin typeface="DejaVu Sans Mono" pitchFamily="49" charset="0"/>
                          <a:cs typeface="Arial" charset="0"/>
                        </a:rPr>
                        <a:t> </a:t>
                      </a:r>
                    </a:p>
                  </a:txBody>
                  <a:tcPr marT="46437" marB="43917"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bl>
          </a:graphicData>
        </a:graphic>
      </p:graphicFrame>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5" presetClass="entr" fill="hold" nodeType="afterEffect">
                                  <p:stCondLst>
                                    <p:cond delay="0"/>
                                  </p:stCondLst>
                                  <p:childTnLst>
                                    <p:set>
                                      <p:cBhvr additive="repl">
                                        <p:cTn id="6" dur="1" fill="hold">
                                          <p:stCondLst>
                                            <p:cond delay="0"/>
                                          </p:stCondLst>
                                        </p:cTn>
                                        <p:tgtEl>
                                          <p:spTgt spid="55297"/>
                                        </p:tgtEl>
                                        <p:attrNameLst>
                                          <p:attrName>style.visibility</p:attrName>
                                        </p:attrNameLst>
                                      </p:cBhvr>
                                      <p:to>
                                        <p:strVal val="visible"/>
                                      </p:to>
                                    </p:set>
                                    <p:anim calcmode="lin" valueType="num">
                                      <p:cBhvr additive="repl">
                                        <p:cTn id="7" dur="1000" fill="hold"/>
                                        <p:tgtEl>
                                          <p:spTgt spid="55297"/>
                                        </p:tgtEl>
                                        <p:attrNameLst>
                                          <p:attrName>ppt_w</p:attrName>
                                        </p:attrNameLst>
                                      </p:cBhvr>
                                      <p:tavLst>
                                        <p:tav tm="100000">
                                          <p:val>
                                            <p:fltVal val="0"/>
                                          </p:val>
                                        </p:tav>
                                        <p:tav>
                                          <p:val>
                                            <p:strVal val="#ppt_w"/>
                                          </p:val>
                                        </p:tav>
                                      </p:tavLst>
                                    </p:anim>
                                    <p:anim calcmode="lin" valueType="num">
                                      <p:cBhvr additive="repl">
                                        <p:cTn id="8" dur="1000" fill="hold"/>
                                        <p:tgtEl>
                                          <p:spTgt spid="55297"/>
                                        </p:tgtEl>
                                        <p:attrNameLst>
                                          <p:attrName>ppt_h</p:attrName>
                                        </p:attrNameLst>
                                      </p:cBhvr>
                                      <p:tavLst>
                                        <p:tav tm="100000">
                                          <p:val>
                                            <p:fltVal val="0"/>
                                          </p:val>
                                        </p:tav>
                                        <p:tav>
                                          <p:val>
                                            <p:strVal val="#ppt_h"/>
                                          </p:val>
                                        </p:tav>
                                      </p:tavLst>
                                    </p:anim>
                                    <p:anim calcmode="lin" valueType="num">
                                      <p:cBhvr additive="repl">
                                        <p:cTn id="9" dur="1000" fill="hold"/>
                                        <p:tgtEl>
                                          <p:spTgt spid="55297"/>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55297"/>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3" presetClass="entr" presetSubtype="10" fill="hold" nodeType="afterEffect">
                                  <p:stCondLst>
                                    <p:cond delay="0"/>
                                  </p:stCondLst>
                                  <p:childTnLst>
                                    <p:set>
                                      <p:cBhvr additive="repl">
                                        <p:cTn id="13" dur="1" fill="hold">
                                          <p:stCondLst>
                                            <p:cond delay="0"/>
                                          </p:stCondLst>
                                        </p:cTn>
                                        <p:tgtEl>
                                          <p:spTgt spid="55402"/>
                                        </p:tgtEl>
                                        <p:attrNameLst>
                                          <p:attrName>style.visibility</p:attrName>
                                        </p:attrNameLst>
                                      </p:cBhvr>
                                      <p:to>
                                        <p:strVal val="visible"/>
                                      </p:to>
                                    </p:set>
                                    <p:animEffect transition="in" filter="blinds(horizontal)">
                                      <p:cBhvr additive="repl">
                                        <p:cTn id="14" dur="3000"/>
                                        <p:tgtEl>
                                          <p:spTgt spid="55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6321" name="WordArt 1"/>
          <p:cNvSpPr>
            <a:spLocks noChangeArrowheads="1" noChangeShapeType="1" noTextEdit="1"/>
          </p:cNvSpPr>
          <p:nvPr/>
        </p:nvSpPr>
        <p:spPr bwMode="auto">
          <a:xfrm>
            <a:off x="539750" y="260350"/>
            <a:ext cx="3455988" cy="360363"/>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DejaVu Sans Mono"/>
              </a:rPr>
              <a:t>FASE 1</a:t>
            </a:r>
          </a:p>
        </p:txBody>
      </p:sp>
      <p:sp>
        <p:nvSpPr>
          <p:cNvPr id="55299" name="Rectangle 2"/>
          <p:cNvSpPr>
            <a:spLocks noChangeArrowheads="1"/>
          </p:cNvSpPr>
          <p:nvPr/>
        </p:nvSpPr>
        <p:spPr bwMode="auto">
          <a:xfrm>
            <a:off x="468313" y="2447925"/>
            <a:ext cx="8353425" cy="3311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eaLnBrk="1" hangingPunct="1">
              <a:spcBef>
                <a:spcPts val="750"/>
              </a:spcBef>
              <a:buClrTx/>
              <a:buFontTx/>
              <a:buNone/>
            </a:pPr>
            <a:r>
              <a:rPr lang="it-IT" altLang="it-IT" sz="1200" b="1" i="0" dirty="0">
                <a:solidFill>
                  <a:srgbClr val="1A1A18"/>
                </a:solidFill>
                <a:latin typeface="DejaVu Sans Mono" pitchFamily="49" charset="0"/>
              </a:rPr>
              <a:t>TITOLO PROGETTO</a:t>
            </a:r>
            <a:r>
              <a:rPr lang="it-IT" altLang="it-IT" sz="1200" i="0" dirty="0">
                <a:solidFill>
                  <a:srgbClr val="1A1A18"/>
                </a:solidFill>
                <a:latin typeface="DejaVu Sans Mono" pitchFamily="49" charset="0"/>
              </a:rPr>
              <a:t>: VI </a:t>
            </a:r>
            <a:r>
              <a:rPr lang="it-IT" altLang="it-IT" sz="1200" i="0" dirty="0" smtClean="0">
                <a:solidFill>
                  <a:srgbClr val="1A1A18"/>
                </a:solidFill>
                <a:latin typeface="DejaVu Sans Mono" pitchFamily="49" charset="0"/>
              </a:rPr>
              <a:t>PRESENIAMO </a:t>
            </a:r>
            <a:r>
              <a:rPr lang="it-IT" altLang="it-IT" sz="1200" i="0" dirty="0">
                <a:solidFill>
                  <a:srgbClr val="1A1A18"/>
                </a:solidFill>
                <a:latin typeface="DejaVu Sans Mono" pitchFamily="49" charset="0"/>
              </a:rPr>
              <a:t>...... GLI SPORT</a:t>
            </a:r>
          </a:p>
          <a:p>
            <a:pPr>
              <a:spcBef>
                <a:spcPts val="750"/>
              </a:spcBef>
              <a:buClrTx/>
              <a:buFontTx/>
              <a:buNone/>
            </a:pPr>
            <a:r>
              <a:rPr lang="it-IT" altLang="it-IT" sz="1200" b="1" i="0" dirty="0">
                <a:solidFill>
                  <a:srgbClr val="1A1A18"/>
                </a:solidFill>
                <a:latin typeface="DejaVu Sans Mono" pitchFamily="49" charset="0"/>
              </a:rPr>
              <a:t>COMPETENZE RICERCATE</a:t>
            </a:r>
            <a:r>
              <a:rPr lang="it-IT" altLang="it-IT" sz="1200" i="0" dirty="0">
                <a:solidFill>
                  <a:srgbClr val="1A1A18"/>
                </a:solidFill>
                <a:latin typeface="DejaVu Sans Mono" pitchFamily="49" charset="0"/>
              </a:rPr>
              <a:t>: </a:t>
            </a:r>
            <a:r>
              <a:rPr lang="it-IT" altLang="it-IT" sz="1200" i="0" dirty="0">
                <a:solidFill>
                  <a:srgbClr val="000000"/>
                </a:solidFill>
                <a:latin typeface="Arial" panose="020B0604020202020204" pitchFamily="34" charset="0"/>
              </a:rPr>
              <a:t>Acquisizione di un sano stile di vita  Praticare attivamente i valori sportivi, fair play, come  </a:t>
            </a:r>
          </a:p>
          <a:p>
            <a:pPr>
              <a:spcBef>
                <a:spcPts val="750"/>
              </a:spcBef>
              <a:buClrTx/>
              <a:buFontTx/>
              <a:buNone/>
            </a:pPr>
            <a:r>
              <a:rPr lang="it-IT" altLang="it-IT" sz="1200" i="0" dirty="0">
                <a:solidFill>
                  <a:srgbClr val="000000"/>
                </a:solidFill>
                <a:latin typeface="Arial" panose="020B0604020202020204" pitchFamily="34" charset="0"/>
              </a:rPr>
              <a:t>                                                 modalità di relazione quotidiana</a:t>
            </a:r>
          </a:p>
          <a:p>
            <a:pPr eaLnBrk="1" hangingPunct="1">
              <a:spcBef>
                <a:spcPts val="750"/>
              </a:spcBef>
              <a:buClrTx/>
              <a:buFontTx/>
              <a:buNone/>
            </a:pPr>
            <a:r>
              <a:rPr lang="it-IT" altLang="it-IT" sz="1200" b="1" i="0" dirty="0">
                <a:solidFill>
                  <a:srgbClr val="1A1A18"/>
                </a:solidFill>
                <a:latin typeface="DejaVu Sans Mono" pitchFamily="49" charset="0"/>
              </a:rPr>
              <a:t>COSA SI CHIEDE DI FARE</a:t>
            </a:r>
            <a:r>
              <a:rPr lang="it-IT" altLang="it-IT" sz="1200" i="0" dirty="0">
                <a:solidFill>
                  <a:srgbClr val="1A1A18"/>
                </a:solidFill>
                <a:latin typeface="DejaVu Sans Mono" pitchFamily="49" charset="0"/>
              </a:rPr>
              <a:t>: Frequentare almeno uno sport tra quelli che la scuola propone</a:t>
            </a:r>
          </a:p>
          <a:p>
            <a:pPr eaLnBrk="1" hangingPunct="1">
              <a:spcBef>
                <a:spcPts val="750"/>
              </a:spcBef>
              <a:buClrTx/>
              <a:buFontTx/>
              <a:buNone/>
            </a:pPr>
            <a:r>
              <a:rPr lang="it-IT" altLang="it-IT" sz="1200" b="1" i="0" dirty="0">
                <a:solidFill>
                  <a:srgbClr val="1A1A18"/>
                </a:solidFill>
                <a:latin typeface="DejaVu Sans Mono" pitchFamily="49" charset="0"/>
              </a:rPr>
              <a:t>IN CHE MODO</a:t>
            </a:r>
            <a:r>
              <a:rPr lang="it-IT" altLang="it-IT" sz="1200" i="0" dirty="0">
                <a:solidFill>
                  <a:srgbClr val="1A1A18"/>
                </a:solidFill>
                <a:latin typeface="DejaVu Sans Mono" pitchFamily="49" charset="0"/>
              </a:rPr>
              <a:t>: Tramite la conoscenza delle società operanti nel territorio e la </a:t>
            </a:r>
          </a:p>
          <a:p>
            <a:pPr eaLnBrk="1" hangingPunct="1">
              <a:spcBef>
                <a:spcPts val="750"/>
              </a:spcBef>
              <a:buClrTx/>
              <a:buFontTx/>
              <a:buNone/>
            </a:pPr>
            <a:r>
              <a:rPr lang="it-IT" altLang="it-IT" sz="1200" i="0" dirty="0">
                <a:solidFill>
                  <a:srgbClr val="1A1A18"/>
                </a:solidFill>
                <a:latin typeface="DejaVu Sans Mono" pitchFamily="49" charset="0"/>
              </a:rPr>
              <a:t>             frequentazione pomeridiana di attività sportive.              </a:t>
            </a:r>
          </a:p>
          <a:p>
            <a:pPr eaLnBrk="1" hangingPunct="1">
              <a:spcBef>
                <a:spcPts val="750"/>
              </a:spcBef>
              <a:buClrTx/>
              <a:buFontTx/>
              <a:buNone/>
            </a:pPr>
            <a:r>
              <a:rPr lang="it-IT" altLang="it-IT" sz="1200" b="1" i="0" dirty="0">
                <a:solidFill>
                  <a:srgbClr val="1A1A18"/>
                </a:solidFill>
                <a:latin typeface="DejaVu Sans Mono" pitchFamily="49" charset="0"/>
              </a:rPr>
              <a:t>QUALI PRODOTTI</a:t>
            </a:r>
            <a:r>
              <a:rPr lang="it-IT" altLang="it-IT" sz="1200" i="0" dirty="0">
                <a:solidFill>
                  <a:srgbClr val="1A1A18"/>
                </a:solidFill>
                <a:latin typeface="DejaVu Sans Mono" pitchFamily="49" charset="0"/>
              </a:rPr>
              <a:t>: </a:t>
            </a:r>
            <a:r>
              <a:rPr lang="it-IT" altLang="it-IT" sz="1200" dirty="0">
                <a:solidFill>
                  <a:srgbClr val="000000"/>
                </a:solidFill>
                <a:latin typeface="DejaVu Sans Mono" pitchFamily="49" charset="0"/>
              </a:rPr>
              <a:t>realizzeranno un tabellone gara,</a:t>
            </a:r>
          </a:p>
          <a:p>
            <a:pPr eaLnBrk="1" hangingPunct="1">
              <a:spcBef>
                <a:spcPts val="750"/>
              </a:spcBef>
              <a:buClrTx/>
              <a:buFontTx/>
              <a:buNone/>
            </a:pPr>
            <a:r>
              <a:rPr lang="it-IT" altLang="it-IT" sz="1200" dirty="0">
                <a:solidFill>
                  <a:srgbClr val="000000"/>
                </a:solidFill>
                <a:latin typeface="DejaVu Sans Mono" pitchFamily="49" charset="0"/>
              </a:rPr>
              <a:t>                prenderanno i tempi realizzati in gara, </a:t>
            </a:r>
          </a:p>
          <a:p>
            <a:pPr eaLnBrk="1" hangingPunct="1">
              <a:spcBef>
                <a:spcPts val="750"/>
              </a:spcBef>
              <a:buClrTx/>
              <a:buFontTx/>
              <a:buNone/>
            </a:pPr>
            <a:r>
              <a:rPr lang="it-IT" altLang="it-IT" sz="1200" dirty="0">
                <a:solidFill>
                  <a:srgbClr val="000000"/>
                </a:solidFill>
                <a:latin typeface="DejaVu Sans Mono" pitchFamily="49" charset="0"/>
              </a:rPr>
              <a:t>                effettueranno le riprese video per la produzione di un filmino </a:t>
            </a:r>
          </a:p>
          <a:p>
            <a:pPr eaLnBrk="1" hangingPunct="1">
              <a:spcBef>
                <a:spcPts val="750"/>
              </a:spcBef>
              <a:buClrTx/>
              <a:buFontTx/>
              <a:buNone/>
            </a:pPr>
            <a:r>
              <a:rPr lang="it-IT" altLang="it-IT" sz="1200" dirty="0">
                <a:solidFill>
                  <a:srgbClr val="1A1A18"/>
                </a:solidFill>
                <a:latin typeface="DejaVu Sans Mono" pitchFamily="49" charset="0"/>
              </a:rPr>
              <a:t>                Parteciperanno ai giochi sportivi studenteschi e alle </a:t>
            </a:r>
            <a:r>
              <a:rPr lang="it-IT" altLang="it-IT" sz="1200" dirty="0" smtClean="0">
                <a:solidFill>
                  <a:srgbClr val="1A1A18"/>
                </a:solidFill>
                <a:latin typeface="DejaVu Sans Mono" pitchFamily="49" charset="0"/>
              </a:rPr>
              <a:t>Festa dello</a:t>
            </a:r>
          </a:p>
          <a:p>
            <a:pPr eaLnBrk="1" hangingPunct="1">
              <a:spcBef>
                <a:spcPts val="750"/>
              </a:spcBef>
              <a:buClrTx/>
              <a:buFontTx/>
              <a:buNone/>
            </a:pPr>
            <a:r>
              <a:rPr lang="it-IT" altLang="it-IT" sz="1200" dirty="0">
                <a:solidFill>
                  <a:srgbClr val="1A1A18"/>
                </a:solidFill>
                <a:latin typeface="DejaVu Sans Mono" pitchFamily="49" charset="0"/>
              </a:rPr>
              <a:t> </a:t>
            </a:r>
            <a:r>
              <a:rPr lang="it-IT" altLang="it-IT" sz="1200" dirty="0" smtClean="0">
                <a:solidFill>
                  <a:srgbClr val="1A1A18"/>
                </a:solidFill>
                <a:latin typeface="DejaVu Sans Mono" pitchFamily="49" charset="0"/>
              </a:rPr>
              <a:t>              </a:t>
            </a:r>
            <a:r>
              <a:rPr lang="it-IT" altLang="it-IT" sz="1200" dirty="0" smtClean="0">
                <a:solidFill>
                  <a:srgbClr val="1A1A18"/>
                </a:solidFill>
                <a:latin typeface="DejaVu Sans Mono" pitchFamily="49" charset="0"/>
              </a:rPr>
              <a:t> Sport di Fine Anno</a:t>
            </a:r>
            <a:endParaRPr lang="it-IT" altLang="it-IT" sz="1200" dirty="0">
              <a:solidFill>
                <a:srgbClr val="1A1A18"/>
              </a:solidFill>
              <a:latin typeface="DejaVu Sans Mono" pitchFamily="49" charset="0"/>
            </a:endParaRPr>
          </a:p>
          <a:p>
            <a:pPr eaLnBrk="1" hangingPunct="1">
              <a:spcBef>
                <a:spcPts val="750"/>
              </a:spcBef>
              <a:buClrTx/>
              <a:buFontTx/>
              <a:buNone/>
            </a:pPr>
            <a:r>
              <a:rPr lang="it-IT" altLang="it-IT" sz="1200" b="1" i="0" dirty="0">
                <a:solidFill>
                  <a:srgbClr val="1A1A18"/>
                </a:solidFill>
                <a:latin typeface="DejaVu Sans Mono" pitchFamily="49" charset="0"/>
              </a:rPr>
              <a:t>TEMPI</a:t>
            </a:r>
            <a:r>
              <a:rPr lang="it-IT" altLang="it-IT" sz="1200" i="0" dirty="0">
                <a:solidFill>
                  <a:srgbClr val="1A1A18"/>
                </a:solidFill>
                <a:latin typeface="DejaVu Sans Mono" pitchFamily="49" charset="0"/>
              </a:rPr>
              <a:t>: scolastici- da ottobre a giugno.</a:t>
            </a:r>
          </a:p>
          <a:p>
            <a:pPr eaLnBrk="1" hangingPunct="1">
              <a:spcBef>
                <a:spcPts val="750"/>
              </a:spcBef>
              <a:buClrTx/>
              <a:buFontTx/>
              <a:buNone/>
            </a:pPr>
            <a:r>
              <a:rPr lang="it-IT" altLang="it-IT" sz="1200" i="0" dirty="0">
                <a:solidFill>
                  <a:srgbClr val="1A1A18"/>
                </a:solidFill>
                <a:latin typeface="DejaVu Sans Mono" pitchFamily="49" charset="0"/>
              </a:rPr>
              <a:t>       extra-scolastici tutto l’anno  </a:t>
            </a:r>
          </a:p>
          <a:p>
            <a:pPr eaLnBrk="1" hangingPunct="1">
              <a:spcBef>
                <a:spcPts val="750"/>
              </a:spcBef>
              <a:buClrTx/>
              <a:buFontTx/>
              <a:buNone/>
            </a:pPr>
            <a:r>
              <a:rPr lang="it-IT" altLang="it-IT" sz="1200" b="1" i="0" dirty="0">
                <a:solidFill>
                  <a:srgbClr val="1A1A18"/>
                </a:solidFill>
                <a:latin typeface="DejaVu Sans Mono" pitchFamily="49" charset="0"/>
              </a:rPr>
              <a:t>CRITERI DI VALUTAZIONE</a:t>
            </a:r>
            <a:r>
              <a:rPr lang="it-IT" altLang="it-IT" sz="1200" i="0" dirty="0">
                <a:solidFill>
                  <a:srgbClr val="1A1A18"/>
                </a:solidFill>
                <a:latin typeface="DejaVu Sans Mono" pitchFamily="49" charset="0"/>
              </a:rPr>
              <a:t>: Formativa durante il percorso e Sommativa al termine del progetto  </a:t>
            </a:r>
          </a:p>
          <a:p>
            <a:pPr eaLnBrk="1" hangingPunct="1">
              <a:spcBef>
                <a:spcPts val="750"/>
              </a:spcBef>
              <a:buClrTx/>
              <a:buFontTx/>
              <a:buNone/>
            </a:pPr>
            <a:r>
              <a:rPr lang="it-IT" altLang="it-IT" sz="1200" b="1" i="0" dirty="0">
                <a:solidFill>
                  <a:srgbClr val="1A1A18"/>
                </a:solidFill>
                <a:latin typeface="DejaVu Sans Mono" pitchFamily="49" charset="0"/>
              </a:rPr>
              <a:t>AUTOVALUTAZIONE</a:t>
            </a:r>
            <a:r>
              <a:rPr lang="it-IT" altLang="it-IT" sz="1200" i="0" dirty="0">
                <a:solidFill>
                  <a:srgbClr val="1A1A18"/>
                </a:solidFill>
                <a:latin typeface="DejaVu Sans Mono" pitchFamily="49" charset="0"/>
              </a:rPr>
              <a:t>: a termine dell’anno e del progetto</a:t>
            </a:r>
          </a:p>
        </p:txBody>
      </p:sp>
      <p:sp>
        <p:nvSpPr>
          <p:cNvPr id="55300" name="Rectangle 3"/>
          <p:cNvSpPr>
            <a:spLocks noChangeArrowheads="1"/>
          </p:cNvSpPr>
          <p:nvPr/>
        </p:nvSpPr>
        <p:spPr bwMode="auto">
          <a:xfrm>
            <a:off x="1908175" y="1808163"/>
            <a:ext cx="51181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r>
              <a:rPr lang="it-IT" altLang="it-IT" sz="1800" b="1" i="0">
                <a:solidFill>
                  <a:srgbClr val="000000"/>
                </a:solidFill>
                <a:latin typeface="DejaVu Sans Mono" pitchFamily="49" charset="0"/>
              </a:rPr>
              <a:t>Documento di </a:t>
            </a:r>
            <a:r>
              <a:rPr lang="it-IT" altLang="it-IT" sz="1800" b="1" i="0" u="sng">
                <a:solidFill>
                  <a:srgbClr val="000000"/>
                </a:solidFill>
                <a:latin typeface="DejaVu Sans Mono" pitchFamily="49" charset="0"/>
              </a:rPr>
              <a:t>consegna agli studenti </a:t>
            </a:r>
          </a:p>
        </p:txBody>
      </p:sp>
      <p:sp>
        <p:nvSpPr>
          <p:cNvPr id="55301" name="Text Box 4"/>
          <p:cNvSpPr txBox="1">
            <a:spLocks noChangeArrowheads="1"/>
          </p:cNvSpPr>
          <p:nvPr/>
        </p:nvSpPr>
        <p:spPr bwMode="auto">
          <a:xfrm>
            <a:off x="539750" y="885825"/>
            <a:ext cx="7993063" cy="10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600" b="1" i="0" dirty="0" smtClean="0">
                <a:solidFill>
                  <a:srgbClr val="FF0000"/>
                </a:solidFill>
                <a:latin typeface="DejaVu Sans Mono" pitchFamily="49" charset="0"/>
              </a:rPr>
              <a:t>22</a:t>
            </a:r>
            <a:r>
              <a:rPr lang="it-IT" altLang="it-IT" sz="1600" b="1" i="0" dirty="0" smtClean="0">
                <a:solidFill>
                  <a:srgbClr val="FF0000"/>
                </a:solidFill>
                <a:latin typeface="DejaVu Sans Mono" pitchFamily="49" charset="0"/>
              </a:rPr>
              <a:t>/12/2017 </a:t>
            </a:r>
            <a:r>
              <a:rPr lang="it-IT" altLang="it-IT" sz="1600" b="1" i="0" dirty="0">
                <a:solidFill>
                  <a:srgbClr val="FF0000"/>
                </a:solidFill>
                <a:latin typeface="DejaVu Sans Mono" pitchFamily="49" charset="0"/>
              </a:rPr>
              <a:t>PRESENTAZIONE PROGETTO A TUTTE LE SOCIETA’ SPORTIVE</a:t>
            </a:r>
          </a:p>
          <a:p>
            <a:pPr>
              <a:buClrTx/>
              <a:buFontTx/>
              <a:buNone/>
            </a:pPr>
            <a:r>
              <a:rPr lang="it-IT" altLang="it-IT" sz="1600" b="1" i="0" dirty="0" smtClean="0">
                <a:solidFill>
                  <a:srgbClr val="FF0000"/>
                </a:solidFill>
                <a:latin typeface="DejaVu Sans Mono" pitchFamily="49" charset="0"/>
              </a:rPr>
              <a:t>            PRESENTAZIONE </a:t>
            </a:r>
            <a:r>
              <a:rPr lang="it-IT" altLang="it-IT" sz="1600" b="1" i="0" dirty="0">
                <a:solidFill>
                  <a:srgbClr val="FF0000"/>
                </a:solidFill>
                <a:latin typeface="DejaVu Sans Mono" pitchFamily="49" charset="0"/>
              </a:rPr>
              <a:t>PROGETTO ALLA COMUNITA’</a:t>
            </a:r>
          </a:p>
          <a:p>
            <a:pPr>
              <a:buClrTx/>
              <a:buFontTx/>
              <a:buNone/>
            </a:pPr>
            <a:r>
              <a:rPr lang="it-IT" altLang="it-IT" sz="1600" b="1" i="0" dirty="0">
                <a:solidFill>
                  <a:srgbClr val="FF0000"/>
                </a:solidFill>
                <a:latin typeface="DejaVu Sans Mono" pitchFamily="49" charset="0"/>
              </a:rPr>
              <a:t>DAL </a:t>
            </a:r>
            <a:r>
              <a:rPr lang="it-IT" altLang="it-IT" sz="1600" b="1" i="0" dirty="0" smtClean="0">
                <a:solidFill>
                  <a:srgbClr val="FF0000"/>
                </a:solidFill>
                <a:latin typeface="DejaVu Sans Mono" pitchFamily="49" charset="0"/>
              </a:rPr>
              <a:t>08/01/2017 </a:t>
            </a:r>
            <a:r>
              <a:rPr lang="it-IT" altLang="it-IT" sz="1600" b="1" i="0" dirty="0">
                <a:solidFill>
                  <a:srgbClr val="FF0000"/>
                </a:solidFill>
                <a:latin typeface="DejaVu Sans Mono" pitchFamily="49" charset="0"/>
              </a:rPr>
              <a:t>PRESENTAZIONE DEL PROGETTO A TUTTI GLI STUDENTI</a:t>
            </a:r>
          </a:p>
          <a:p>
            <a:pPr>
              <a:buClrTx/>
              <a:buFontTx/>
              <a:buNone/>
            </a:pPr>
            <a:endParaRPr lang="it-IT" altLang="it-IT" sz="1600" b="1" i="0" dirty="0">
              <a:solidFill>
                <a:srgbClr val="FF0000"/>
              </a:solidFill>
              <a:latin typeface="DejaVu Sans Mono" pitchFamily="49" charset="0"/>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fill="hold" nodeType="afterEffect">
                                  <p:stCondLst>
                                    <p:cond delay="0"/>
                                  </p:stCondLst>
                                  <p:childTnLst>
                                    <p:set>
                                      <p:cBhvr additive="repl">
                                        <p:cTn id="6" dur="1" fill="hold">
                                          <p:stCondLst>
                                            <p:cond delay="0"/>
                                          </p:stCondLst>
                                        </p:cTn>
                                        <p:tgtEl>
                                          <p:spTgt spid="56321"/>
                                        </p:tgtEl>
                                        <p:attrNameLst>
                                          <p:attrName>style.visibility</p:attrName>
                                        </p:attrNameLst>
                                      </p:cBhvr>
                                      <p:to>
                                        <p:strVal val="visible"/>
                                      </p:to>
                                    </p:set>
                                    <p:animEffect transition="in" filter="fade">
                                      <p:cBhvr additive="repl">
                                        <p:cTn id="7" dur="1600" decel="100000"/>
                                        <p:tgtEl>
                                          <p:spTgt spid="56321"/>
                                        </p:tgtEl>
                                      </p:cBhvr>
                                    </p:animEffect>
                                    <p:anim calcmode="lin" valueType="num">
                                      <p:cBhvr additive="repl">
                                        <p:cTn id="8" dur="1600" decel="100000" fill="hold"/>
                                        <p:tgtEl>
                                          <p:spTgt spid="56321"/>
                                        </p:tgtEl>
                                        <p:attrNameLst>
                                          <p:attrName>r</p:attrName>
                                        </p:attrNameLst>
                                      </p:cBhvr>
                                      <p:tavLst>
                                        <p:tav tm="100000">
                                          <p:val>
                                            <p:strVal val="-90"/>
                                          </p:val>
                                        </p:tav>
                                        <p:tav>
                                          <p:val>
                                            <p:strVal val="0"/>
                                          </p:val>
                                        </p:tav>
                                      </p:tavLst>
                                    </p:anim>
                                    <p:anim calcmode="lin" valueType="num">
                                      <p:cBhvr additive="repl">
                                        <p:cTn id="9" dur="1600" decel="100000" fill="hold"/>
                                        <p:tgtEl>
                                          <p:spTgt spid="56321"/>
                                        </p:tgtEl>
                                        <p:attrNameLst>
                                          <p:attrName>ppt_x</p:attrName>
                                        </p:attrNameLst>
                                      </p:cBhvr>
                                      <p:tavLst>
                                        <p:tav tm="100000">
                                          <p:val>
                                            <p:strVal val="#ppt_x+0.4"/>
                                          </p:val>
                                        </p:tav>
                                        <p:tav>
                                          <p:val>
                                            <p:strVal val="#ppt_x-0.05"/>
                                          </p:val>
                                        </p:tav>
                                      </p:tavLst>
                                    </p:anim>
                                    <p:anim calcmode="lin" valueType="num">
                                      <p:cBhvr additive="repl">
                                        <p:cTn id="10" dur="1600" decel="100000" fill="hold"/>
                                        <p:tgtEl>
                                          <p:spTgt spid="56321"/>
                                        </p:tgtEl>
                                        <p:attrNameLst>
                                          <p:attrName>ppt_y</p:attrName>
                                        </p:attrNameLst>
                                      </p:cBhvr>
                                      <p:tavLst>
                                        <p:tav tm="100000">
                                          <p:val>
                                            <p:strVal val="#ppt_y-0.4"/>
                                          </p:val>
                                        </p:tav>
                                        <p:tav>
                                          <p:val>
                                            <p:strVal val="#ppt_y+0.1"/>
                                          </p:val>
                                        </p:tav>
                                      </p:tavLst>
                                    </p:anim>
                                    <p:anim calcmode="lin" valueType="num">
                                      <p:cBhvr additive="repl">
                                        <p:cTn id="11" dur="400" accel="100000" fill="hold">
                                          <p:stCondLst>
                                            <p:cond delay="1600"/>
                                          </p:stCondLst>
                                        </p:cTn>
                                        <p:tgtEl>
                                          <p:spTgt spid="56321"/>
                                        </p:tgtEl>
                                        <p:attrNameLst>
                                          <p:attrName>ppt_x</p:attrName>
                                        </p:attrNameLst>
                                      </p:cBhvr>
                                      <p:tavLst>
                                        <p:tav tm="100000">
                                          <p:val>
                                            <p:strVal val="#ppt_x-0.05"/>
                                          </p:val>
                                        </p:tav>
                                        <p:tav>
                                          <p:val>
                                            <p:strVal val="#ppt_x"/>
                                          </p:val>
                                        </p:tav>
                                      </p:tavLst>
                                    </p:anim>
                                    <p:anim calcmode="lin" valueType="num">
                                      <p:cBhvr additive="repl">
                                        <p:cTn id="12" dur="400" accel="100000" fill="hold">
                                          <p:stCondLst>
                                            <p:cond delay="1600"/>
                                          </p:stCondLst>
                                        </p:cTn>
                                        <p:tgtEl>
                                          <p:spTgt spid="56321"/>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6322" name="WordArt 1"/>
          <p:cNvSpPr>
            <a:spLocks noChangeArrowheads="1" noChangeShapeType="1" noTextEdit="1"/>
          </p:cNvSpPr>
          <p:nvPr/>
        </p:nvSpPr>
        <p:spPr bwMode="auto">
          <a:xfrm>
            <a:off x="539750" y="188913"/>
            <a:ext cx="3384550" cy="287337"/>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DejaVu Sans Mono"/>
              </a:rPr>
              <a:t>FASE 2</a:t>
            </a:r>
          </a:p>
        </p:txBody>
      </p:sp>
      <p:sp>
        <p:nvSpPr>
          <p:cNvPr id="56323" name="Rectangle 2"/>
          <p:cNvSpPr>
            <a:spLocks noChangeArrowheads="1"/>
          </p:cNvSpPr>
          <p:nvPr/>
        </p:nvSpPr>
        <p:spPr bwMode="auto">
          <a:xfrm>
            <a:off x="290513" y="836613"/>
            <a:ext cx="8280400" cy="1202510"/>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9pPr>
          </a:lstStyle>
          <a:p>
            <a:pPr>
              <a:buClr>
                <a:srgbClr val="FF0000"/>
              </a:buClr>
              <a:buFont typeface="DejaVu Sans Mono" pitchFamily="49" charset="0"/>
              <a:buChar char="-"/>
            </a:pPr>
            <a:r>
              <a:rPr lang="it-IT" altLang="it-IT" sz="2400" dirty="0">
                <a:solidFill>
                  <a:srgbClr val="FF0000"/>
                </a:solidFill>
                <a:latin typeface="DejaVu Sans Mono" pitchFamily="49" charset="0"/>
              </a:rPr>
              <a:t>Rilevazione degli studenti praticanti  </a:t>
            </a:r>
          </a:p>
          <a:p>
            <a:pPr>
              <a:buClrTx/>
              <a:buFontTx/>
              <a:buNone/>
            </a:pPr>
            <a:r>
              <a:rPr lang="it-IT" altLang="it-IT" sz="2400" dirty="0">
                <a:solidFill>
                  <a:srgbClr val="FF0000"/>
                </a:solidFill>
                <a:latin typeface="DejaVu Sans Mono" pitchFamily="49" charset="0"/>
              </a:rPr>
              <a:t>  sport. </a:t>
            </a:r>
          </a:p>
          <a:p>
            <a:pPr>
              <a:buClrTx/>
              <a:buFontTx/>
              <a:buNone/>
            </a:pPr>
            <a:r>
              <a:rPr lang="it-IT" altLang="it-IT" sz="2400" dirty="0">
                <a:solidFill>
                  <a:srgbClr val="FF0000"/>
                </a:solidFill>
                <a:latin typeface="DejaVu Sans Mono" pitchFamily="49" charset="0"/>
              </a:rPr>
              <a:t>  Settimana dal </a:t>
            </a:r>
            <a:r>
              <a:rPr lang="it-IT" altLang="it-IT" sz="2400" dirty="0" smtClean="0">
                <a:solidFill>
                  <a:srgbClr val="FF0000"/>
                </a:solidFill>
                <a:latin typeface="DejaVu Sans Mono" pitchFamily="49" charset="0"/>
              </a:rPr>
              <a:t>10/10/2017 </a:t>
            </a:r>
            <a:r>
              <a:rPr lang="it-IT" altLang="it-IT" sz="2400" dirty="0">
                <a:solidFill>
                  <a:srgbClr val="FF0000"/>
                </a:solidFill>
                <a:latin typeface="DejaVu Sans Mono" pitchFamily="49" charset="0"/>
              </a:rPr>
              <a:t>al </a:t>
            </a:r>
            <a:r>
              <a:rPr lang="it-IT" altLang="it-IT" sz="2400" dirty="0" smtClean="0">
                <a:solidFill>
                  <a:srgbClr val="FF0000"/>
                </a:solidFill>
                <a:latin typeface="DejaVu Sans Mono" pitchFamily="49" charset="0"/>
              </a:rPr>
              <a:t>30/10/2017</a:t>
            </a:r>
            <a:endParaRPr lang="it-IT" altLang="it-IT" sz="2400" dirty="0">
              <a:solidFill>
                <a:srgbClr val="FF0000"/>
              </a:solidFill>
              <a:latin typeface="DejaVu Sans Mono" pitchFamily="49" charset="0"/>
            </a:endParaRPr>
          </a:p>
        </p:txBody>
      </p:sp>
      <p:sp>
        <p:nvSpPr>
          <p:cNvPr id="56324" name="Rectangle 3"/>
          <p:cNvSpPr>
            <a:spLocks noChangeArrowheads="1"/>
          </p:cNvSpPr>
          <p:nvPr/>
        </p:nvSpPr>
        <p:spPr bwMode="auto">
          <a:xfrm>
            <a:off x="290513" y="2133600"/>
            <a:ext cx="8280400" cy="1190625"/>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9pPr>
          </a:lstStyle>
          <a:p>
            <a:pPr>
              <a:buClr>
                <a:srgbClr val="FF0000"/>
              </a:buClr>
              <a:buFont typeface="DejaVu Sans Mono" pitchFamily="49" charset="0"/>
              <a:buChar char="-"/>
            </a:pPr>
            <a:r>
              <a:rPr lang="it-IT" altLang="it-IT" sz="2400">
                <a:solidFill>
                  <a:srgbClr val="FF0000"/>
                </a:solidFill>
                <a:latin typeface="DejaVu Sans Mono" pitchFamily="49" charset="0"/>
              </a:rPr>
              <a:t>Presenza di Istruttori federali degli </a:t>
            </a:r>
          </a:p>
          <a:p>
            <a:pPr>
              <a:buClrTx/>
              <a:buFontTx/>
              <a:buNone/>
            </a:pPr>
            <a:r>
              <a:rPr lang="it-IT" altLang="it-IT" sz="2400">
                <a:solidFill>
                  <a:srgbClr val="FF0000"/>
                </a:solidFill>
                <a:latin typeface="DejaVu Sans Mono" pitchFamily="49" charset="0"/>
              </a:rPr>
              <a:t>  sport partecipanti nelle ore curricolari </a:t>
            </a:r>
          </a:p>
          <a:p>
            <a:pPr>
              <a:buClrTx/>
              <a:buFontTx/>
              <a:buNone/>
            </a:pPr>
            <a:r>
              <a:rPr lang="it-IT" altLang="it-IT" sz="2400">
                <a:solidFill>
                  <a:srgbClr val="FF0000"/>
                </a:solidFill>
                <a:latin typeface="DejaVu Sans Mono" pitchFamily="49" charset="0"/>
              </a:rPr>
              <a:t>  di educazione fisica (2 ore ogni sport)</a:t>
            </a:r>
          </a:p>
        </p:txBody>
      </p:sp>
      <p:graphicFrame>
        <p:nvGraphicFramePr>
          <p:cNvPr id="57348" name="Group 4"/>
          <p:cNvGraphicFramePr>
            <a:graphicFrameLocks noGrp="1"/>
          </p:cNvGraphicFramePr>
          <p:nvPr>
            <p:extLst>
              <p:ext uri="{D42A27DB-BD31-4B8C-83A1-F6EECF244321}">
                <p14:modId xmlns:p14="http://schemas.microsoft.com/office/powerpoint/2010/main" val="1033013683"/>
              </p:ext>
            </p:extLst>
          </p:nvPr>
        </p:nvGraphicFramePr>
        <p:xfrm>
          <a:off x="107950" y="3573463"/>
          <a:ext cx="8928099" cy="3051129"/>
        </p:xfrm>
        <a:graphic>
          <a:graphicData uri="http://schemas.openxmlformats.org/drawingml/2006/table">
            <a:tbl>
              <a:tblPr/>
              <a:tblGrid>
                <a:gridCol w="1480069">
                  <a:extLst>
                    <a:ext uri="{9D8B030D-6E8A-4147-A177-3AD203B41FA5}">
                      <a16:colId xmlns:a16="http://schemas.microsoft.com/office/drawing/2014/main" val="20000"/>
                    </a:ext>
                  </a:extLst>
                </a:gridCol>
                <a:gridCol w="162914">
                  <a:extLst>
                    <a:ext uri="{9D8B030D-6E8A-4147-A177-3AD203B41FA5}">
                      <a16:colId xmlns:a16="http://schemas.microsoft.com/office/drawing/2014/main" val="20001"/>
                    </a:ext>
                  </a:extLst>
                </a:gridCol>
                <a:gridCol w="173028">
                  <a:extLst>
                    <a:ext uri="{9D8B030D-6E8A-4147-A177-3AD203B41FA5}">
                      <a16:colId xmlns:a16="http://schemas.microsoft.com/office/drawing/2014/main" val="20002"/>
                    </a:ext>
                  </a:extLst>
                </a:gridCol>
                <a:gridCol w="173029">
                  <a:extLst>
                    <a:ext uri="{9D8B030D-6E8A-4147-A177-3AD203B41FA5}">
                      <a16:colId xmlns:a16="http://schemas.microsoft.com/office/drawing/2014/main" val="20003"/>
                    </a:ext>
                  </a:extLst>
                </a:gridCol>
                <a:gridCol w="173028">
                  <a:extLst>
                    <a:ext uri="{9D8B030D-6E8A-4147-A177-3AD203B41FA5}">
                      <a16:colId xmlns:a16="http://schemas.microsoft.com/office/drawing/2014/main" val="20004"/>
                    </a:ext>
                  </a:extLst>
                </a:gridCol>
                <a:gridCol w="173029">
                  <a:extLst>
                    <a:ext uri="{9D8B030D-6E8A-4147-A177-3AD203B41FA5}">
                      <a16:colId xmlns:a16="http://schemas.microsoft.com/office/drawing/2014/main" val="20005"/>
                    </a:ext>
                  </a:extLst>
                </a:gridCol>
                <a:gridCol w="173028">
                  <a:extLst>
                    <a:ext uri="{9D8B030D-6E8A-4147-A177-3AD203B41FA5}">
                      <a16:colId xmlns:a16="http://schemas.microsoft.com/office/drawing/2014/main" val="20006"/>
                    </a:ext>
                  </a:extLst>
                </a:gridCol>
                <a:gridCol w="173029">
                  <a:extLst>
                    <a:ext uri="{9D8B030D-6E8A-4147-A177-3AD203B41FA5}">
                      <a16:colId xmlns:a16="http://schemas.microsoft.com/office/drawing/2014/main" val="20007"/>
                    </a:ext>
                  </a:extLst>
                </a:gridCol>
                <a:gridCol w="173028">
                  <a:extLst>
                    <a:ext uri="{9D8B030D-6E8A-4147-A177-3AD203B41FA5}">
                      <a16:colId xmlns:a16="http://schemas.microsoft.com/office/drawing/2014/main" val="20008"/>
                    </a:ext>
                  </a:extLst>
                </a:gridCol>
                <a:gridCol w="177791">
                  <a:extLst>
                    <a:ext uri="{9D8B030D-6E8A-4147-A177-3AD203B41FA5}">
                      <a16:colId xmlns:a16="http://schemas.microsoft.com/office/drawing/2014/main" val="20009"/>
                    </a:ext>
                  </a:extLst>
                </a:gridCol>
                <a:gridCol w="177791">
                  <a:extLst>
                    <a:ext uri="{9D8B030D-6E8A-4147-A177-3AD203B41FA5}">
                      <a16:colId xmlns:a16="http://schemas.microsoft.com/office/drawing/2014/main" val="20010"/>
                    </a:ext>
                  </a:extLst>
                </a:gridCol>
                <a:gridCol w="177791">
                  <a:extLst>
                    <a:ext uri="{9D8B030D-6E8A-4147-A177-3AD203B41FA5}">
                      <a16:colId xmlns:a16="http://schemas.microsoft.com/office/drawing/2014/main" val="20011"/>
                    </a:ext>
                  </a:extLst>
                </a:gridCol>
                <a:gridCol w="179379">
                  <a:extLst>
                    <a:ext uri="{9D8B030D-6E8A-4147-A177-3AD203B41FA5}">
                      <a16:colId xmlns:a16="http://schemas.microsoft.com/office/drawing/2014/main" val="20012"/>
                    </a:ext>
                  </a:extLst>
                </a:gridCol>
                <a:gridCol w="193665">
                  <a:extLst>
                    <a:ext uri="{9D8B030D-6E8A-4147-A177-3AD203B41FA5}">
                      <a16:colId xmlns:a16="http://schemas.microsoft.com/office/drawing/2014/main" val="20013"/>
                    </a:ext>
                  </a:extLst>
                </a:gridCol>
                <a:gridCol w="193665">
                  <a:extLst>
                    <a:ext uri="{9D8B030D-6E8A-4147-A177-3AD203B41FA5}">
                      <a16:colId xmlns:a16="http://schemas.microsoft.com/office/drawing/2014/main" val="20014"/>
                    </a:ext>
                  </a:extLst>
                </a:gridCol>
                <a:gridCol w="195252">
                  <a:extLst>
                    <a:ext uri="{9D8B030D-6E8A-4147-A177-3AD203B41FA5}">
                      <a16:colId xmlns:a16="http://schemas.microsoft.com/office/drawing/2014/main" val="20015"/>
                    </a:ext>
                  </a:extLst>
                </a:gridCol>
                <a:gridCol w="193665">
                  <a:extLst>
                    <a:ext uri="{9D8B030D-6E8A-4147-A177-3AD203B41FA5}">
                      <a16:colId xmlns:a16="http://schemas.microsoft.com/office/drawing/2014/main" val="20016"/>
                    </a:ext>
                  </a:extLst>
                </a:gridCol>
                <a:gridCol w="179379">
                  <a:extLst>
                    <a:ext uri="{9D8B030D-6E8A-4147-A177-3AD203B41FA5}">
                      <a16:colId xmlns:a16="http://schemas.microsoft.com/office/drawing/2014/main" val="20017"/>
                    </a:ext>
                  </a:extLst>
                </a:gridCol>
                <a:gridCol w="176203">
                  <a:extLst>
                    <a:ext uri="{9D8B030D-6E8A-4147-A177-3AD203B41FA5}">
                      <a16:colId xmlns:a16="http://schemas.microsoft.com/office/drawing/2014/main" val="20018"/>
                    </a:ext>
                  </a:extLst>
                </a:gridCol>
                <a:gridCol w="177791">
                  <a:extLst>
                    <a:ext uri="{9D8B030D-6E8A-4147-A177-3AD203B41FA5}">
                      <a16:colId xmlns:a16="http://schemas.microsoft.com/office/drawing/2014/main" val="20019"/>
                    </a:ext>
                  </a:extLst>
                </a:gridCol>
                <a:gridCol w="176204">
                  <a:extLst>
                    <a:ext uri="{9D8B030D-6E8A-4147-A177-3AD203B41FA5}">
                      <a16:colId xmlns:a16="http://schemas.microsoft.com/office/drawing/2014/main" val="20020"/>
                    </a:ext>
                  </a:extLst>
                </a:gridCol>
                <a:gridCol w="200015">
                  <a:extLst>
                    <a:ext uri="{9D8B030D-6E8A-4147-A177-3AD203B41FA5}">
                      <a16:colId xmlns:a16="http://schemas.microsoft.com/office/drawing/2014/main" val="20021"/>
                    </a:ext>
                  </a:extLst>
                </a:gridCol>
                <a:gridCol w="198427">
                  <a:extLst>
                    <a:ext uri="{9D8B030D-6E8A-4147-A177-3AD203B41FA5}">
                      <a16:colId xmlns:a16="http://schemas.microsoft.com/office/drawing/2014/main" val="20022"/>
                    </a:ext>
                  </a:extLst>
                </a:gridCol>
                <a:gridCol w="200015">
                  <a:extLst>
                    <a:ext uri="{9D8B030D-6E8A-4147-A177-3AD203B41FA5}">
                      <a16:colId xmlns:a16="http://schemas.microsoft.com/office/drawing/2014/main" val="20023"/>
                    </a:ext>
                  </a:extLst>
                </a:gridCol>
                <a:gridCol w="198428">
                  <a:extLst>
                    <a:ext uri="{9D8B030D-6E8A-4147-A177-3AD203B41FA5}">
                      <a16:colId xmlns:a16="http://schemas.microsoft.com/office/drawing/2014/main" val="20024"/>
                    </a:ext>
                  </a:extLst>
                </a:gridCol>
                <a:gridCol w="187316">
                  <a:extLst>
                    <a:ext uri="{9D8B030D-6E8A-4147-A177-3AD203B41FA5}">
                      <a16:colId xmlns:a16="http://schemas.microsoft.com/office/drawing/2014/main" val="20025"/>
                    </a:ext>
                  </a:extLst>
                </a:gridCol>
                <a:gridCol w="187316">
                  <a:extLst>
                    <a:ext uri="{9D8B030D-6E8A-4147-A177-3AD203B41FA5}">
                      <a16:colId xmlns:a16="http://schemas.microsoft.com/office/drawing/2014/main" val="20026"/>
                    </a:ext>
                  </a:extLst>
                </a:gridCol>
                <a:gridCol w="187316">
                  <a:extLst>
                    <a:ext uri="{9D8B030D-6E8A-4147-A177-3AD203B41FA5}">
                      <a16:colId xmlns:a16="http://schemas.microsoft.com/office/drawing/2014/main" val="20027"/>
                    </a:ext>
                  </a:extLst>
                </a:gridCol>
                <a:gridCol w="187316">
                  <a:extLst>
                    <a:ext uri="{9D8B030D-6E8A-4147-A177-3AD203B41FA5}">
                      <a16:colId xmlns:a16="http://schemas.microsoft.com/office/drawing/2014/main" val="20028"/>
                    </a:ext>
                  </a:extLst>
                </a:gridCol>
                <a:gridCol w="173028">
                  <a:extLst>
                    <a:ext uri="{9D8B030D-6E8A-4147-A177-3AD203B41FA5}">
                      <a16:colId xmlns:a16="http://schemas.microsoft.com/office/drawing/2014/main" val="20029"/>
                    </a:ext>
                  </a:extLst>
                </a:gridCol>
                <a:gridCol w="173029">
                  <a:extLst>
                    <a:ext uri="{9D8B030D-6E8A-4147-A177-3AD203B41FA5}">
                      <a16:colId xmlns:a16="http://schemas.microsoft.com/office/drawing/2014/main" val="20030"/>
                    </a:ext>
                  </a:extLst>
                </a:gridCol>
                <a:gridCol w="173028">
                  <a:extLst>
                    <a:ext uri="{9D8B030D-6E8A-4147-A177-3AD203B41FA5}">
                      <a16:colId xmlns:a16="http://schemas.microsoft.com/office/drawing/2014/main" val="20031"/>
                    </a:ext>
                  </a:extLst>
                </a:gridCol>
                <a:gridCol w="200608">
                  <a:extLst>
                    <a:ext uri="{9D8B030D-6E8A-4147-A177-3AD203B41FA5}">
                      <a16:colId xmlns:a16="http://schemas.microsoft.com/office/drawing/2014/main" val="20032"/>
                    </a:ext>
                  </a:extLst>
                </a:gridCol>
                <a:gridCol w="162914">
                  <a:extLst>
                    <a:ext uri="{9D8B030D-6E8A-4147-A177-3AD203B41FA5}">
                      <a16:colId xmlns:a16="http://schemas.microsoft.com/office/drawing/2014/main" val="20033"/>
                    </a:ext>
                  </a:extLst>
                </a:gridCol>
                <a:gridCol w="188903">
                  <a:extLst>
                    <a:ext uri="{9D8B030D-6E8A-4147-A177-3AD203B41FA5}">
                      <a16:colId xmlns:a16="http://schemas.microsoft.com/office/drawing/2014/main" val="20034"/>
                    </a:ext>
                  </a:extLst>
                </a:gridCol>
                <a:gridCol w="190490">
                  <a:extLst>
                    <a:ext uri="{9D8B030D-6E8A-4147-A177-3AD203B41FA5}">
                      <a16:colId xmlns:a16="http://schemas.microsoft.com/office/drawing/2014/main" val="20035"/>
                    </a:ext>
                  </a:extLst>
                </a:gridCol>
                <a:gridCol w="190490">
                  <a:extLst>
                    <a:ext uri="{9D8B030D-6E8A-4147-A177-3AD203B41FA5}">
                      <a16:colId xmlns:a16="http://schemas.microsoft.com/office/drawing/2014/main" val="20036"/>
                    </a:ext>
                  </a:extLst>
                </a:gridCol>
                <a:gridCol w="201603">
                  <a:extLst>
                    <a:ext uri="{9D8B030D-6E8A-4147-A177-3AD203B41FA5}">
                      <a16:colId xmlns:a16="http://schemas.microsoft.com/office/drawing/2014/main" val="20037"/>
                    </a:ext>
                  </a:extLst>
                </a:gridCol>
                <a:gridCol w="203190">
                  <a:extLst>
                    <a:ext uri="{9D8B030D-6E8A-4147-A177-3AD203B41FA5}">
                      <a16:colId xmlns:a16="http://schemas.microsoft.com/office/drawing/2014/main" val="20038"/>
                    </a:ext>
                  </a:extLst>
                </a:gridCol>
                <a:gridCol w="201602">
                  <a:extLst>
                    <a:ext uri="{9D8B030D-6E8A-4147-A177-3AD203B41FA5}">
                      <a16:colId xmlns:a16="http://schemas.microsoft.com/office/drawing/2014/main" val="20039"/>
                    </a:ext>
                  </a:extLst>
                </a:gridCol>
                <a:gridCol w="270307">
                  <a:extLst>
                    <a:ext uri="{9D8B030D-6E8A-4147-A177-3AD203B41FA5}">
                      <a16:colId xmlns:a16="http://schemas.microsoft.com/office/drawing/2014/main" val="20040"/>
                    </a:ext>
                  </a:extLst>
                </a:gridCol>
              </a:tblGrid>
              <a:tr h="47628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400" b="0" i="1" u="none" strike="noStrike" cap="none" normalizeH="0" baseline="0" smtClean="0">
                          <a:ln>
                            <a:noFill/>
                          </a:ln>
                          <a:solidFill>
                            <a:srgbClr val="FF0000"/>
                          </a:solidFill>
                          <a:effectLst/>
                          <a:latin typeface="Batavia" charset="0"/>
                          <a:cs typeface="Arial" charset="0"/>
                        </a:rPr>
                        <a:t> SPORT</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dirty="0" err="1" smtClean="0">
                          <a:ln>
                            <a:noFill/>
                          </a:ln>
                          <a:solidFill>
                            <a:srgbClr val="FF0000"/>
                          </a:solidFill>
                          <a:effectLst/>
                          <a:latin typeface="Arial" charset="0"/>
                          <a:cs typeface="Arial" charset="0"/>
                        </a:rPr>
                        <a:t>Sett</a:t>
                      </a:r>
                      <a:r>
                        <a:rPr kumimoji="0" lang="it-IT" altLang="it-IT" sz="1000" b="1" i="1" u="none" strike="noStrike" cap="none" normalizeH="0" baseline="0" dirty="0" smtClean="0">
                          <a:ln>
                            <a:noFill/>
                          </a:ln>
                          <a:solidFill>
                            <a:srgbClr val="FF0000"/>
                          </a:solidFill>
                          <a:effectLst/>
                          <a:latin typeface="Arial" charset="0"/>
                          <a:cs typeface="Arial" charset="0"/>
                        </a:rPr>
                        <a:t>.</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dirty="0" smtClean="0">
                          <a:ln>
                            <a:noFill/>
                          </a:ln>
                          <a:solidFill>
                            <a:srgbClr val="FF0000"/>
                          </a:solidFill>
                          <a:effectLst/>
                          <a:latin typeface="Arial" charset="0"/>
                          <a:cs typeface="Arial" charset="0"/>
                        </a:rPr>
                        <a:t> 2016</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Ott.</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2016</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Nov.</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2016</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Dic.</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2016</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Gen.</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Febb.</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Mar.</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Apr.</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Mag.</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tc gridSpan="4">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Giug.</a:t>
                      </a:r>
                    </a:p>
                    <a:p>
                      <a:pPr marL="0" marR="0" lvl="0" indent="0" algn="ctr" defTabSz="449263" rtl="0" eaLnBrk="1" fontAlgn="base" latinLnBrk="0" hangingPunct="1">
                        <a:lnSpc>
                          <a:spcPct val="107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000" b="1" i="1" u="none" strike="noStrike" cap="none" normalizeH="0" baseline="0" smtClean="0">
                          <a:ln>
                            <a:noFill/>
                          </a:ln>
                          <a:solidFill>
                            <a:srgbClr val="FF0000"/>
                          </a:solidFill>
                          <a:effectLst/>
                          <a:latin typeface="Arial" charset="0"/>
                          <a:cs typeface="Arial" charset="0"/>
                        </a:rPr>
                        <a:t> 2017</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BBE0E3"/>
                    </a:solidFill>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PALLAVOLO</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1"/>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BASKET</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2"/>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GINN. ARTISTICA</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3"/>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GINN. RITMICA</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4"/>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CALCIO A 11</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5"/>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CALCETTO</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6"/>
                  </a:ext>
                </a:extLst>
              </a:tr>
              <a:tr h="242872">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TENNIS</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7"/>
                  </a:ext>
                </a:extLst>
              </a:tr>
              <a:tr h="218863">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RUGBY</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08"/>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KARATE</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09"/>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ED. STRADALE</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0"/>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smtClean="0">
                          <a:ln>
                            <a:noFill/>
                          </a:ln>
                          <a:solidFill>
                            <a:srgbClr val="000000"/>
                          </a:solidFill>
                          <a:effectLst/>
                          <a:latin typeface="Batavia" charset="0"/>
                          <a:cs typeface="Arial" charset="0"/>
                        </a:rPr>
                        <a:t>GINN. POSTURALE</a:t>
                      </a: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F3F4"/>
                    </a:solidFill>
                  </a:tcPr>
                </a:tc>
                <a:extLst>
                  <a:ext uri="{0D108BD9-81ED-4DB2-BD59-A6C34878D82A}">
                    <a16:rowId xmlns:a16="http://schemas.microsoft.com/office/drawing/2014/main" val="10011"/>
                  </a:ext>
                </a:extLst>
              </a:tr>
              <a:tr h="192101">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IGIENE DENTALE</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2"/>
                  </a:ext>
                </a:extLst>
              </a:tr>
              <a:tr h="192101">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100" b="0" i="1" u="none" strike="noStrike" cap="none" normalizeH="0" baseline="0" dirty="0" smtClean="0">
                          <a:ln>
                            <a:noFill/>
                          </a:ln>
                          <a:solidFill>
                            <a:srgbClr val="000000"/>
                          </a:solidFill>
                          <a:effectLst/>
                          <a:latin typeface="Batavia" charset="0"/>
                          <a:cs typeface="Arial" charset="0"/>
                        </a:rPr>
                        <a:t>AVIS</a:t>
                      </a: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BBE0E3"/>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449263" rtl="0" eaLnBrk="1" fontAlgn="base" latinLnBrk="0" hangingPunct="1">
                        <a:lnSpc>
                          <a:spcPct val="95000"/>
                        </a:lnSpc>
                        <a:spcBef>
                          <a:spcPct val="0"/>
                        </a:spcBef>
                        <a:spcAft>
                          <a:spcPts val="100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100" b="0" i="1" u="none" strike="noStrike" cap="none" normalizeH="0" baseline="0" dirty="0" smtClean="0">
                        <a:ln>
                          <a:noFill/>
                        </a:ln>
                        <a:solidFill>
                          <a:srgbClr val="000000"/>
                        </a:solidFill>
                        <a:effectLst/>
                        <a:latin typeface="Batavia" charset="0"/>
                        <a:cs typeface="Arial" charset="0"/>
                      </a:endParaRPr>
                    </a:p>
                  </a:txBody>
                  <a:tcPr marL="68757" marR="68757" marT="0" marB="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3F9FA"/>
                    </a:solidFill>
                  </a:tcPr>
                </a:tc>
                <a:extLst>
                  <a:ext uri="{0D108BD9-81ED-4DB2-BD59-A6C34878D82A}">
                    <a16:rowId xmlns:a16="http://schemas.microsoft.com/office/drawing/2014/main" val="10013"/>
                  </a:ext>
                </a:extLst>
              </a:tr>
            </a:tbl>
          </a:graphicData>
        </a:graphic>
      </p:graphicFrame>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395288" y="333375"/>
            <a:ext cx="7848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8915" name="Text Box 2"/>
          <p:cNvSpPr txBox="1">
            <a:spLocks noChangeArrowheads="1"/>
          </p:cNvSpPr>
          <p:nvPr/>
        </p:nvSpPr>
        <p:spPr bwMode="auto">
          <a:xfrm>
            <a:off x="468313" y="476250"/>
            <a:ext cx="81359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39939" name="Text Box 3"/>
          <p:cNvSpPr txBox="1">
            <a:spLocks noChangeArrowheads="1"/>
          </p:cNvSpPr>
          <p:nvPr/>
        </p:nvSpPr>
        <p:spPr bwMode="auto">
          <a:xfrm>
            <a:off x="1258888" y="549275"/>
            <a:ext cx="6199187"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eaLnBrk="1" hangingPunct="1">
              <a:buClrTx/>
              <a:buFontTx/>
              <a:buNone/>
            </a:pPr>
            <a:r>
              <a:rPr lang="it-IT" altLang="it-IT" sz="4000" b="1">
                <a:solidFill>
                  <a:srgbClr val="000000"/>
                </a:solidFill>
              </a:rPr>
              <a:t>CONTESTO SCOLASTICO</a:t>
            </a:r>
          </a:p>
        </p:txBody>
      </p:sp>
      <p:sp>
        <p:nvSpPr>
          <p:cNvPr id="39940" name="Oval 4"/>
          <p:cNvSpPr>
            <a:spLocks noChangeArrowheads="1"/>
          </p:cNvSpPr>
          <p:nvPr/>
        </p:nvSpPr>
        <p:spPr bwMode="auto">
          <a:xfrm>
            <a:off x="4427538" y="5084763"/>
            <a:ext cx="3816350" cy="1323975"/>
          </a:xfrm>
          <a:prstGeom prst="ellipse">
            <a:avLst/>
          </a:prstGeom>
          <a:solidFill>
            <a:srgbClr val="FFFFFF">
              <a:alpha val="70195"/>
            </a:srgbClr>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600" dirty="0">
                <a:solidFill>
                  <a:srgbClr val="000000"/>
                </a:solidFill>
              </a:rPr>
              <a:t>Scuola Primaria di </a:t>
            </a:r>
            <a:r>
              <a:rPr lang="it-IT" altLang="it-IT" sz="1600" dirty="0" smtClean="0">
                <a:solidFill>
                  <a:srgbClr val="000000"/>
                </a:solidFill>
              </a:rPr>
              <a:t>Castignano</a:t>
            </a:r>
            <a:endParaRPr lang="it-IT" altLang="it-IT" sz="1600" dirty="0">
              <a:solidFill>
                <a:srgbClr val="000000"/>
              </a:solidFill>
            </a:endParaRPr>
          </a:p>
          <a:p>
            <a:pPr algn="ctr" eaLnBrk="1" hangingPunct="1">
              <a:buClrTx/>
              <a:buFontTx/>
              <a:buNone/>
            </a:pPr>
            <a:r>
              <a:rPr lang="it-IT" altLang="it-IT" i="0" dirty="0">
                <a:solidFill>
                  <a:srgbClr val="000000"/>
                </a:solidFill>
              </a:rPr>
              <a:t>Quarta e </a:t>
            </a:r>
            <a:r>
              <a:rPr lang="it-IT" altLang="it-IT" i="0" dirty="0" smtClean="0">
                <a:solidFill>
                  <a:srgbClr val="000000"/>
                </a:solidFill>
              </a:rPr>
              <a:t>Quinta </a:t>
            </a:r>
            <a:r>
              <a:rPr lang="it-IT" altLang="it-IT" i="0" dirty="0">
                <a:solidFill>
                  <a:srgbClr val="000000"/>
                </a:solidFill>
              </a:rPr>
              <a:t>classe</a:t>
            </a:r>
          </a:p>
          <a:p>
            <a:pPr algn="ctr" eaLnBrk="1" hangingPunct="1">
              <a:buClrTx/>
              <a:buFontTx/>
              <a:buNone/>
            </a:pPr>
            <a:r>
              <a:rPr lang="it-IT" altLang="it-IT" sz="1600" dirty="0" smtClean="0">
                <a:solidFill>
                  <a:srgbClr val="000000"/>
                </a:solidFill>
              </a:rPr>
              <a:t>Alunni</a:t>
            </a:r>
            <a:endParaRPr lang="it-IT" altLang="it-IT" sz="1600" dirty="0">
              <a:solidFill>
                <a:srgbClr val="000000"/>
              </a:solidFill>
            </a:endParaRPr>
          </a:p>
        </p:txBody>
      </p:sp>
      <p:sp>
        <p:nvSpPr>
          <p:cNvPr id="39941" name="Oval 5"/>
          <p:cNvSpPr>
            <a:spLocks noChangeArrowheads="1"/>
          </p:cNvSpPr>
          <p:nvPr/>
        </p:nvSpPr>
        <p:spPr bwMode="auto">
          <a:xfrm>
            <a:off x="452998" y="2295431"/>
            <a:ext cx="4905849" cy="1517840"/>
          </a:xfrm>
          <a:prstGeom prst="ellipse">
            <a:avLst/>
          </a:prstGeom>
          <a:solidFill>
            <a:srgbClr val="FFFFFF"/>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600" b="1" i="0" dirty="0">
                <a:solidFill>
                  <a:srgbClr val="000000"/>
                </a:solidFill>
              </a:rPr>
              <a:t>Scuola secondaria di primo </a:t>
            </a:r>
            <a:r>
              <a:rPr lang="it-IT" altLang="it-IT" sz="1600" b="1" i="0" dirty="0" smtClean="0">
                <a:solidFill>
                  <a:srgbClr val="000000"/>
                </a:solidFill>
              </a:rPr>
              <a:t>grado</a:t>
            </a:r>
          </a:p>
          <a:p>
            <a:pPr algn="ctr" eaLnBrk="1" hangingPunct="1">
              <a:buClrTx/>
              <a:buFontTx/>
              <a:buNone/>
            </a:pPr>
            <a:r>
              <a:rPr lang="it-IT" altLang="it-IT" sz="1600" b="1" i="0" dirty="0" smtClean="0">
                <a:solidFill>
                  <a:srgbClr val="000000"/>
                </a:solidFill>
              </a:rPr>
              <a:t> Montalto delle Marche </a:t>
            </a:r>
            <a:endParaRPr lang="it-IT" altLang="it-IT" sz="1600" b="1" i="0" dirty="0">
              <a:solidFill>
                <a:srgbClr val="000000"/>
              </a:solidFill>
            </a:endParaRPr>
          </a:p>
          <a:p>
            <a:pPr algn="ctr" eaLnBrk="1" hangingPunct="1">
              <a:buClrTx/>
              <a:buFontTx/>
              <a:buNone/>
            </a:pPr>
            <a:r>
              <a:rPr lang="it-IT" altLang="it-IT" sz="1600" b="1" i="0" dirty="0">
                <a:solidFill>
                  <a:srgbClr val="000000"/>
                </a:solidFill>
              </a:rPr>
              <a:t> Alunni </a:t>
            </a:r>
            <a:r>
              <a:rPr lang="it-IT" altLang="it-IT" sz="1600" b="1" i="0" dirty="0" smtClean="0">
                <a:solidFill>
                  <a:srgbClr val="000000"/>
                </a:solidFill>
              </a:rPr>
              <a:t>70</a:t>
            </a:r>
            <a:endParaRPr lang="it-IT" altLang="it-IT" sz="1600" b="1" i="0" dirty="0">
              <a:solidFill>
                <a:srgbClr val="000000"/>
              </a:solidFill>
            </a:endParaRPr>
          </a:p>
          <a:p>
            <a:pPr algn="ctr" eaLnBrk="1" hangingPunct="1">
              <a:buClrTx/>
              <a:buFontTx/>
              <a:buNone/>
            </a:pPr>
            <a:endParaRPr lang="it-IT" altLang="it-IT" sz="1600" b="1" i="0" dirty="0">
              <a:solidFill>
                <a:srgbClr val="000000"/>
              </a:solidFill>
            </a:endParaRPr>
          </a:p>
        </p:txBody>
      </p:sp>
      <p:sp>
        <p:nvSpPr>
          <p:cNvPr id="39942" name="Oval 6"/>
          <p:cNvSpPr>
            <a:spLocks noChangeArrowheads="1"/>
          </p:cNvSpPr>
          <p:nvPr/>
        </p:nvSpPr>
        <p:spPr bwMode="auto">
          <a:xfrm>
            <a:off x="711855" y="3974291"/>
            <a:ext cx="4937405" cy="1171606"/>
          </a:xfrm>
          <a:prstGeom prst="ellipse">
            <a:avLst/>
          </a:prstGeom>
          <a:solidFill>
            <a:srgbClr val="FFFFFF"/>
          </a:solidFill>
          <a:ln w="9360" cap="sq">
            <a:solidFill>
              <a:srgbClr val="99CC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600" b="1" u="sng" dirty="0">
                <a:solidFill>
                  <a:srgbClr val="000000"/>
                </a:solidFill>
              </a:rPr>
              <a:t>Scuola Secondaria di primo </a:t>
            </a:r>
            <a:r>
              <a:rPr lang="it-IT" altLang="it-IT" sz="1600" b="1" u="sng" dirty="0" smtClean="0">
                <a:solidFill>
                  <a:srgbClr val="000000"/>
                </a:solidFill>
              </a:rPr>
              <a:t>grado</a:t>
            </a:r>
          </a:p>
          <a:p>
            <a:pPr algn="ctr" eaLnBrk="1" hangingPunct="1">
              <a:buClrTx/>
              <a:buFontTx/>
              <a:buNone/>
            </a:pPr>
            <a:r>
              <a:rPr lang="it-IT" altLang="it-IT" sz="1600" b="1" u="sng" dirty="0" smtClean="0">
                <a:solidFill>
                  <a:srgbClr val="000000"/>
                </a:solidFill>
              </a:rPr>
              <a:t> Castignano</a:t>
            </a:r>
            <a:endParaRPr lang="it-IT" altLang="it-IT" sz="1600" b="1" u="sng" dirty="0">
              <a:solidFill>
                <a:srgbClr val="000000"/>
              </a:solidFill>
            </a:endParaRPr>
          </a:p>
          <a:p>
            <a:pPr algn="ctr" eaLnBrk="1" hangingPunct="1">
              <a:buClrTx/>
              <a:buFontTx/>
              <a:buNone/>
            </a:pPr>
            <a:r>
              <a:rPr lang="it-IT" altLang="it-IT" sz="1600" b="1" u="sng" dirty="0">
                <a:solidFill>
                  <a:srgbClr val="000000"/>
                </a:solidFill>
              </a:rPr>
              <a:t>Alunni </a:t>
            </a:r>
            <a:r>
              <a:rPr lang="it-IT" altLang="it-IT" sz="1600" b="1" u="sng" dirty="0" smtClean="0">
                <a:solidFill>
                  <a:srgbClr val="000000"/>
                </a:solidFill>
              </a:rPr>
              <a:t>53</a:t>
            </a:r>
            <a:endParaRPr lang="it-IT" altLang="it-IT" sz="1600" b="1" u="sng" dirty="0">
              <a:solidFill>
                <a:srgbClr val="000000"/>
              </a:solidFill>
            </a:endParaRPr>
          </a:p>
        </p:txBody>
      </p:sp>
      <p:sp>
        <p:nvSpPr>
          <p:cNvPr id="39943" name="Oval 7"/>
          <p:cNvSpPr>
            <a:spLocks noChangeArrowheads="1"/>
          </p:cNvSpPr>
          <p:nvPr/>
        </p:nvSpPr>
        <p:spPr bwMode="auto">
          <a:xfrm>
            <a:off x="4622145" y="3252773"/>
            <a:ext cx="4521855" cy="1171606"/>
          </a:xfrm>
          <a:prstGeom prst="ellipse">
            <a:avLst/>
          </a:prstGeom>
          <a:solidFill>
            <a:srgbClr val="FFFFFF"/>
          </a:solidFill>
          <a:ln w="9360" cap="sq">
            <a:solidFill>
              <a:srgbClr val="00FF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600" i="0" dirty="0">
                <a:solidFill>
                  <a:srgbClr val="000000"/>
                </a:solidFill>
              </a:rPr>
              <a:t>Scuola Primaria di </a:t>
            </a:r>
            <a:r>
              <a:rPr lang="it-IT" altLang="it-IT" sz="1600" i="0" dirty="0" smtClean="0">
                <a:solidFill>
                  <a:srgbClr val="000000"/>
                </a:solidFill>
              </a:rPr>
              <a:t>Montalto delle Marche </a:t>
            </a:r>
            <a:r>
              <a:rPr lang="it-IT" altLang="it-IT" sz="1600" i="0" dirty="0">
                <a:solidFill>
                  <a:srgbClr val="000000"/>
                </a:solidFill>
              </a:rPr>
              <a:t>Quarta e </a:t>
            </a:r>
            <a:r>
              <a:rPr lang="it-IT" altLang="it-IT" sz="1600" i="0" dirty="0" smtClean="0">
                <a:solidFill>
                  <a:srgbClr val="000000"/>
                </a:solidFill>
              </a:rPr>
              <a:t>Quinta classe</a:t>
            </a:r>
            <a:endParaRPr lang="it-IT" altLang="it-IT" sz="1600" i="0" dirty="0">
              <a:solidFill>
                <a:srgbClr val="000000"/>
              </a:solidFill>
            </a:endParaRPr>
          </a:p>
          <a:p>
            <a:pPr algn="ctr" eaLnBrk="1" hangingPunct="1">
              <a:buClrTx/>
              <a:buFontTx/>
              <a:buNone/>
            </a:pPr>
            <a:r>
              <a:rPr lang="it-IT" altLang="it-IT" sz="1600" i="0" dirty="0" smtClean="0">
                <a:solidFill>
                  <a:srgbClr val="000000"/>
                </a:solidFill>
              </a:rPr>
              <a:t>Alunni</a:t>
            </a:r>
            <a:endParaRPr lang="it-IT" altLang="it-IT" sz="1600" i="0" dirty="0">
              <a:solidFill>
                <a:srgbClr val="000000"/>
              </a:solidFill>
            </a:endParaRPr>
          </a:p>
        </p:txBody>
      </p:sp>
      <p:pic>
        <p:nvPicPr>
          <p:cNvPr id="3892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16113"/>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288" y="2349500"/>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3"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497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4"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288" y="590550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5"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278130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6"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357563"/>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7"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9475" y="5734050"/>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8"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200" y="5300663"/>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29"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1413" y="1125538"/>
            <a:ext cx="1169987"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0"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484313"/>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1" name="Picture 1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5456238"/>
            <a:ext cx="882650" cy="1401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2" name="Picture 1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308850" y="4581525"/>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3"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00788" y="1844675"/>
            <a:ext cx="969962"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34" name="Picture 2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2525" y="44370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afterEffect">
                                  <p:stCondLst>
                                    <p:cond delay="0"/>
                                  </p:stCondLst>
                                  <p:childTnLst>
                                    <p:set>
                                      <p:cBhvr additive="repl">
                                        <p:cTn id="6" dur="1" fill="hold">
                                          <p:stCondLst>
                                            <p:cond delay="0"/>
                                          </p:stCondLst>
                                        </p:cTn>
                                        <p:tgtEl>
                                          <p:spTgt spid="39939"/>
                                        </p:tgtEl>
                                        <p:attrNameLst>
                                          <p:attrName>style.visibility</p:attrName>
                                        </p:attrNameLst>
                                      </p:cBhvr>
                                      <p:to>
                                        <p:strVal val="visible"/>
                                      </p:to>
                                    </p:set>
                                    <p:anim calcmode="lin" valueType="num">
                                      <p:cBhvr additive="repl">
                                        <p:cTn id="7" dur="3000" fill="hold"/>
                                        <p:tgtEl>
                                          <p:spTgt spid="39939"/>
                                        </p:tgtEl>
                                        <p:attrNameLst>
                                          <p:attrName>ppt_w</p:attrName>
                                        </p:attrNameLst>
                                      </p:cBhvr>
                                      <p:tavLst>
                                        <p:tav tm="100000">
                                          <p:val>
                                            <p:strVal val="#ppt_w*0.70"/>
                                          </p:val>
                                        </p:tav>
                                        <p:tav>
                                          <p:val>
                                            <p:strVal val="#ppt_w"/>
                                          </p:val>
                                        </p:tav>
                                      </p:tavLst>
                                    </p:anim>
                                    <p:anim calcmode="lin" valueType="num">
                                      <p:cBhvr additive="repl">
                                        <p:cTn id="8" dur="3000" fill="hold"/>
                                        <p:tgtEl>
                                          <p:spTgt spid="39939"/>
                                        </p:tgtEl>
                                        <p:attrNameLst>
                                          <p:attrName>ppt_h</p:attrName>
                                        </p:attrNameLst>
                                      </p:cBhvr>
                                      <p:tavLst>
                                        <p:tav tm="100000">
                                          <p:val>
                                            <p:strVal val="#ppt_h"/>
                                          </p:val>
                                        </p:tav>
                                        <p:tav>
                                          <p:val>
                                            <p:strVal val="#ppt_h"/>
                                          </p:val>
                                        </p:tav>
                                      </p:tavLst>
                                    </p:anim>
                                    <p:animEffect transition="in" filter="fade">
                                      <p:cBhvr additive="repl">
                                        <p:cTn id="9" dur="3000"/>
                                        <p:tgtEl>
                                          <p:spTgt spid="39939"/>
                                        </p:tgtEl>
                                      </p:cBhvr>
                                    </p:animEffect>
                                  </p:childTnLst>
                                </p:cTn>
                              </p:par>
                              <p:par>
                                <p:cTn id="10" presetID="30" presetClass="entr" fill="hold" nodeType="withEffect">
                                  <p:stCondLst>
                                    <p:cond delay="0"/>
                                  </p:stCondLst>
                                  <p:childTnLst>
                                    <p:set>
                                      <p:cBhvr additive="repl">
                                        <p:cTn id="11" dur="1" fill="hold">
                                          <p:stCondLst>
                                            <p:cond delay="0"/>
                                          </p:stCondLst>
                                        </p:cTn>
                                        <p:tgtEl>
                                          <p:spTgt spid="39941"/>
                                        </p:tgtEl>
                                        <p:attrNameLst>
                                          <p:attrName>style.visibility</p:attrName>
                                        </p:attrNameLst>
                                      </p:cBhvr>
                                      <p:to>
                                        <p:strVal val="visible"/>
                                      </p:to>
                                    </p:set>
                                    <p:animEffect transition="in" filter="fade">
                                      <p:cBhvr additive="repl">
                                        <p:cTn id="12" dur="2400" decel="100000"/>
                                        <p:tgtEl>
                                          <p:spTgt spid="39941"/>
                                        </p:tgtEl>
                                      </p:cBhvr>
                                    </p:animEffect>
                                    <p:anim calcmode="lin" valueType="num">
                                      <p:cBhvr additive="repl">
                                        <p:cTn id="13" dur="2400" decel="100000" fill="hold"/>
                                        <p:tgtEl>
                                          <p:spTgt spid="39941"/>
                                        </p:tgtEl>
                                        <p:attrNameLst>
                                          <p:attrName>r</p:attrName>
                                        </p:attrNameLst>
                                      </p:cBhvr>
                                      <p:tavLst>
                                        <p:tav tm="100000">
                                          <p:val>
                                            <p:strVal val="-90"/>
                                          </p:val>
                                        </p:tav>
                                        <p:tav>
                                          <p:val>
                                            <p:strVal val="0"/>
                                          </p:val>
                                        </p:tav>
                                      </p:tavLst>
                                    </p:anim>
                                    <p:anim calcmode="lin" valueType="num">
                                      <p:cBhvr additive="repl">
                                        <p:cTn id="14" dur="2400" decel="100000" fill="hold"/>
                                        <p:tgtEl>
                                          <p:spTgt spid="39941"/>
                                        </p:tgtEl>
                                        <p:attrNameLst>
                                          <p:attrName>ppt_x</p:attrName>
                                        </p:attrNameLst>
                                      </p:cBhvr>
                                      <p:tavLst>
                                        <p:tav tm="100000">
                                          <p:val>
                                            <p:strVal val="#ppt_x+0.4"/>
                                          </p:val>
                                        </p:tav>
                                        <p:tav>
                                          <p:val>
                                            <p:strVal val="#ppt_x-0.05"/>
                                          </p:val>
                                        </p:tav>
                                      </p:tavLst>
                                    </p:anim>
                                    <p:anim calcmode="lin" valueType="num">
                                      <p:cBhvr additive="repl">
                                        <p:cTn id="15" dur="2400" decel="100000" fill="hold"/>
                                        <p:tgtEl>
                                          <p:spTgt spid="39941"/>
                                        </p:tgtEl>
                                        <p:attrNameLst>
                                          <p:attrName>ppt_y</p:attrName>
                                        </p:attrNameLst>
                                      </p:cBhvr>
                                      <p:tavLst>
                                        <p:tav tm="100000">
                                          <p:val>
                                            <p:strVal val="#ppt_y-0.4"/>
                                          </p:val>
                                        </p:tav>
                                        <p:tav>
                                          <p:val>
                                            <p:strVal val="#ppt_y+0.1"/>
                                          </p:val>
                                        </p:tav>
                                      </p:tavLst>
                                    </p:anim>
                                    <p:anim calcmode="lin" valueType="num">
                                      <p:cBhvr additive="repl">
                                        <p:cTn id="16" dur="600" accel="100000" fill="hold">
                                          <p:stCondLst>
                                            <p:cond delay="2400"/>
                                          </p:stCondLst>
                                        </p:cTn>
                                        <p:tgtEl>
                                          <p:spTgt spid="39941"/>
                                        </p:tgtEl>
                                        <p:attrNameLst>
                                          <p:attrName>ppt_x</p:attrName>
                                        </p:attrNameLst>
                                      </p:cBhvr>
                                      <p:tavLst>
                                        <p:tav tm="100000">
                                          <p:val>
                                            <p:strVal val="#ppt_x-0.05"/>
                                          </p:val>
                                        </p:tav>
                                        <p:tav>
                                          <p:val>
                                            <p:strVal val="#ppt_x"/>
                                          </p:val>
                                        </p:tav>
                                      </p:tavLst>
                                    </p:anim>
                                    <p:anim calcmode="lin" valueType="num">
                                      <p:cBhvr additive="repl">
                                        <p:cTn id="17" dur="600" accel="100000" fill="hold">
                                          <p:stCondLst>
                                            <p:cond delay="2400"/>
                                          </p:stCondLst>
                                        </p:cTn>
                                        <p:tgtEl>
                                          <p:spTgt spid="39941"/>
                                        </p:tgtEl>
                                        <p:attrNameLst>
                                          <p:attrName>ppt_y</p:attrName>
                                        </p:attrNameLst>
                                      </p:cBhvr>
                                      <p:tavLst>
                                        <p:tav tm="100000">
                                          <p:val>
                                            <p:strVal val="#ppt_y+0.1"/>
                                          </p:val>
                                        </p:tav>
                                        <p:tav>
                                          <p:val>
                                            <p:strVal val="#ppt_y"/>
                                          </p:val>
                                        </p:tav>
                                      </p:tavLst>
                                    </p:anim>
                                  </p:childTnLst>
                                </p:cTn>
                              </p:par>
                              <p:par>
                                <p:cTn id="18" presetID="30" presetClass="entr" fill="hold" nodeType="withEffect">
                                  <p:stCondLst>
                                    <p:cond delay="0"/>
                                  </p:stCondLst>
                                  <p:childTnLst>
                                    <p:set>
                                      <p:cBhvr additive="repl">
                                        <p:cTn id="19" dur="1" fill="hold">
                                          <p:stCondLst>
                                            <p:cond delay="0"/>
                                          </p:stCondLst>
                                        </p:cTn>
                                        <p:tgtEl>
                                          <p:spTgt spid="39942"/>
                                        </p:tgtEl>
                                        <p:attrNameLst>
                                          <p:attrName>style.visibility</p:attrName>
                                        </p:attrNameLst>
                                      </p:cBhvr>
                                      <p:to>
                                        <p:strVal val="visible"/>
                                      </p:to>
                                    </p:set>
                                    <p:animEffect transition="in" filter="fade">
                                      <p:cBhvr additive="repl">
                                        <p:cTn id="20" dur="2400" decel="100000"/>
                                        <p:tgtEl>
                                          <p:spTgt spid="39942"/>
                                        </p:tgtEl>
                                      </p:cBhvr>
                                    </p:animEffect>
                                    <p:anim calcmode="lin" valueType="num">
                                      <p:cBhvr additive="repl">
                                        <p:cTn id="21" dur="2400" decel="100000" fill="hold"/>
                                        <p:tgtEl>
                                          <p:spTgt spid="39942"/>
                                        </p:tgtEl>
                                        <p:attrNameLst>
                                          <p:attrName>r</p:attrName>
                                        </p:attrNameLst>
                                      </p:cBhvr>
                                      <p:tavLst>
                                        <p:tav tm="100000">
                                          <p:val>
                                            <p:strVal val="-90"/>
                                          </p:val>
                                        </p:tav>
                                        <p:tav>
                                          <p:val>
                                            <p:strVal val="0"/>
                                          </p:val>
                                        </p:tav>
                                      </p:tavLst>
                                    </p:anim>
                                    <p:anim calcmode="lin" valueType="num">
                                      <p:cBhvr additive="repl">
                                        <p:cTn id="22" dur="2400" decel="100000" fill="hold"/>
                                        <p:tgtEl>
                                          <p:spTgt spid="39942"/>
                                        </p:tgtEl>
                                        <p:attrNameLst>
                                          <p:attrName>ppt_x</p:attrName>
                                        </p:attrNameLst>
                                      </p:cBhvr>
                                      <p:tavLst>
                                        <p:tav tm="100000">
                                          <p:val>
                                            <p:strVal val="#ppt_x+0.4"/>
                                          </p:val>
                                        </p:tav>
                                        <p:tav>
                                          <p:val>
                                            <p:strVal val="#ppt_x-0.05"/>
                                          </p:val>
                                        </p:tav>
                                      </p:tavLst>
                                    </p:anim>
                                    <p:anim calcmode="lin" valueType="num">
                                      <p:cBhvr additive="repl">
                                        <p:cTn id="23" dur="2400" decel="100000" fill="hold"/>
                                        <p:tgtEl>
                                          <p:spTgt spid="39942"/>
                                        </p:tgtEl>
                                        <p:attrNameLst>
                                          <p:attrName>ppt_y</p:attrName>
                                        </p:attrNameLst>
                                      </p:cBhvr>
                                      <p:tavLst>
                                        <p:tav tm="100000">
                                          <p:val>
                                            <p:strVal val="#ppt_y-0.4"/>
                                          </p:val>
                                        </p:tav>
                                        <p:tav>
                                          <p:val>
                                            <p:strVal val="#ppt_y+0.1"/>
                                          </p:val>
                                        </p:tav>
                                      </p:tavLst>
                                    </p:anim>
                                    <p:anim calcmode="lin" valueType="num">
                                      <p:cBhvr additive="repl">
                                        <p:cTn id="24" dur="600" accel="100000" fill="hold">
                                          <p:stCondLst>
                                            <p:cond delay="2400"/>
                                          </p:stCondLst>
                                        </p:cTn>
                                        <p:tgtEl>
                                          <p:spTgt spid="39942"/>
                                        </p:tgtEl>
                                        <p:attrNameLst>
                                          <p:attrName>ppt_x</p:attrName>
                                        </p:attrNameLst>
                                      </p:cBhvr>
                                      <p:tavLst>
                                        <p:tav tm="100000">
                                          <p:val>
                                            <p:strVal val="#ppt_x-0.05"/>
                                          </p:val>
                                        </p:tav>
                                        <p:tav>
                                          <p:val>
                                            <p:strVal val="#ppt_x"/>
                                          </p:val>
                                        </p:tav>
                                      </p:tavLst>
                                    </p:anim>
                                    <p:anim calcmode="lin" valueType="num">
                                      <p:cBhvr additive="repl">
                                        <p:cTn id="25" dur="600" accel="100000" fill="hold">
                                          <p:stCondLst>
                                            <p:cond delay="2400"/>
                                          </p:stCondLst>
                                        </p:cTn>
                                        <p:tgtEl>
                                          <p:spTgt spid="39942"/>
                                        </p:tgtEl>
                                        <p:attrNameLst>
                                          <p:attrName>ppt_y</p:attrName>
                                        </p:attrNameLst>
                                      </p:cBhvr>
                                      <p:tavLst>
                                        <p:tav tm="100000">
                                          <p:val>
                                            <p:strVal val="#ppt_y+0.1"/>
                                          </p:val>
                                        </p:tav>
                                        <p:tav>
                                          <p:val>
                                            <p:strVal val="#ppt_y"/>
                                          </p:val>
                                        </p:tav>
                                      </p:tavLst>
                                    </p:anim>
                                  </p:childTnLst>
                                </p:cTn>
                              </p:par>
                              <p:par>
                                <p:cTn id="26" presetID="30" presetClass="entr" fill="hold" nodeType="withEffect">
                                  <p:stCondLst>
                                    <p:cond delay="0"/>
                                  </p:stCondLst>
                                  <p:childTnLst>
                                    <p:set>
                                      <p:cBhvr additive="repl">
                                        <p:cTn id="27" dur="1" fill="hold">
                                          <p:stCondLst>
                                            <p:cond delay="0"/>
                                          </p:stCondLst>
                                        </p:cTn>
                                        <p:tgtEl>
                                          <p:spTgt spid="39943"/>
                                        </p:tgtEl>
                                        <p:attrNameLst>
                                          <p:attrName>style.visibility</p:attrName>
                                        </p:attrNameLst>
                                      </p:cBhvr>
                                      <p:to>
                                        <p:strVal val="visible"/>
                                      </p:to>
                                    </p:set>
                                    <p:animEffect transition="in" filter="fade">
                                      <p:cBhvr additive="repl">
                                        <p:cTn id="28" dur="2400" decel="100000"/>
                                        <p:tgtEl>
                                          <p:spTgt spid="39943"/>
                                        </p:tgtEl>
                                      </p:cBhvr>
                                    </p:animEffect>
                                    <p:anim calcmode="lin" valueType="num">
                                      <p:cBhvr additive="repl">
                                        <p:cTn id="29" dur="2400" decel="100000" fill="hold"/>
                                        <p:tgtEl>
                                          <p:spTgt spid="39943"/>
                                        </p:tgtEl>
                                        <p:attrNameLst>
                                          <p:attrName>r</p:attrName>
                                        </p:attrNameLst>
                                      </p:cBhvr>
                                      <p:tavLst>
                                        <p:tav tm="100000">
                                          <p:val>
                                            <p:strVal val="-90"/>
                                          </p:val>
                                        </p:tav>
                                        <p:tav>
                                          <p:val>
                                            <p:strVal val="0"/>
                                          </p:val>
                                        </p:tav>
                                      </p:tavLst>
                                    </p:anim>
                                    <p:anim calcmode="lin" valueType="num">
                                      <p:cBhvr additive="repl">
                                        <p:cTn id="30" dur="2400" decel="100000" fill="hold"/>
                                        <p:tgtEl>
                                          <p:spTgt spid="39943"/>
                                        </p:tgtEl>
                                        <p:attrNameLst>
                                          <p:attrName>ppt_x</p:attrName>
                                        </p:attrNameLst>
                                      </p:cBhvr>
                                      <p:tavLst>
                                        <p:tav tm="100000">
                                          <p:val>
                                            <p:strVal val="#ppt_x+0.4"/>
                                          </p:val>
                                        </p:tav>
                                        <p:tav>
                                          <p:val>
                                            <p:strVal val="#ppt_x-0.05"/>
                                          </p:val>
                                        </p:tav>
                                      </p:tavLst>
                                    </p:anim>
                                    <p:anim calcmode="lin" valueType="num">
                                      <p:cBhvr additive="repl">
                                        <p:cTn id="31" dur="2400" decel="100000" fill="hold"/>
                                        <p:tgtEl>
                                          <p:spTgt spid="39943"/>
                                        </p:tgtEl>
                                        <p:attrNameLst>
                                          <p:attrName>ppt_y</p:attrName>
                                        </p:attrNameLst>
                                      </p:cBhvr>
                                      <p:tavLst>
                                        <p:tav tm="100000">
                                          <p:val>
                                            <p:strVal val="#ppt_y-0.4"/>
                                          </p:val>
                                        </p:tav>
                                        <p:tav>
                                          <p:val>
                                            <p:strVal val="#ppt_y+0.1"/>
                                          </p:val>
                                        </p:tav>
                                      </p:tavLst>
                                    </p:anim>
                                    <p:anim calcmode="lin" valueType="num">
                                      <p:cBhvr additive="repl">
                                        <p:cTn id="32" dur="600" accel="100000" fill="hold">
                                          <p:stCondLst>
                                            <p:cond delay="2400"/>
                                          </p:stCondLst>
                                        </p:cTn>
                                        <p:tgtEl>
                                          <p:spTgt spid="39943"/>
                                        </p:tgtEl>
                                        <p:attrNameLst>
                                          <p:attrName>ppt_x</p:attrName>
                                        </p:attrNameLst>
                                      </p:cBhvr>
                                      <p:tavLst>
                                        <p:tav tm="100000">
                                          <p:val>
                                            <p:strVal val="#ppt_x-0.05"/>
                                          </p:val>
                                        </p:tav>
                                        <p:tav>
                                          <p:val>
                                            <p:strVal val="#ppt_x"/>
                                          </p:val>
                                        </p:tav>
                                      </p:tavLst>
                                    </p:anim>
                                    <p:anim calcmode="lin" valueType="num">
                                      <p:cBhvr additive="repl">
                                        <p:cTn id="33" dur="600" accel="100000" fill="hold">
                                          <p:stCondLst>
                                            <p:cond delay="2400"/>
                                          </p:stCondLst>
                                        </p:cTn>
                                        <p:tgtEl>
                                          <p:spTgt spid="39943"/>
                                        </p:tgtEl>
                                        <p:attrNameLst>
                                          <p:attrName>ppt_y</p:attrName>
                                        </p:attrNameLst>
                                      </p:cBhvr>
                                      <p:tavLst>
                                        <p:tav tm="100000">
                                          <p:val>
                                            <p:strVal val="#ppt_y+0.1"/>
                                          </p:val>
                                        </p:tav>
                                        <p:tav>
                                          <p:val>
                                            <p:strVal val="#ppt_y"/>
                                          </p:val>
                                        </p:tav>
                                      </p:tavLst>
                                    </p:anim>
                                  </p:childTnLst>
                                </p:cTn>
                              </p:par>
                              <p:par>
                                <p:cTn id="34" presetID="30" presetClass="entr" fill="hold" nodeType="withEffect">
                                  <p:stCondLst>
                                    <p:cond delay="0"/>
                                  </p:stCondLst>
                                  <p:childTnLst>
                                    <p:set>
                                      <p:cBhvr additive="repl">
                                        <p:cTn id="35" dur="1" fill="hold">
                                          <p:stCondLst>
                                            <p:cond delay="0"/>
                                          </p:stCondLst>
                                        </p:cTn>
                                        <p:tgtEl>
                                          <p:spTgt spid="39940"/>
                                        </p:tgtEl>
                                        <p:attrNameLst>
                                          <p:attrName>style.visibility</p:attrName>
                                        </p:attrNameLst>
                                      </p:cBhvr>
                                      <p:to>
                                        <p:strVal val="visible"/>
                                      </p:to>
                                    </p:set>
                                    <p:animEffect transition="in" filter="fade">
                                      <p:cBhvr additive="repl">
                                        <p:cTn id="36" dur="2400" decel="100000"/>
                                        <p:tgtEl>
                                          <p:spTgt spid="39940"/>
                                        </p:tgtEl>
                                      </p:cBhvr>
                                    </p:animEffect>
                                    <p:anim calcmode="lin" valueType="num">
                                      <p:cBhvr additive="repl">
                                        <p:cTn id="37" dur="2400" decel="100000" fill="hold"/>
                                        <p:tgtEl>
                                          <p:spTgt spid="39940"/>
                                        </p:tgtEl>
                                        <p:attrNameLst>
                                          <p:attrName>r</p:attrName>
                                        </p:attrNameLst>
                                      </p:cBhvr>
                                      <p:tavLst>
                                        <p:tav tm="100000">
                                          <p:val>
                                            <p:strVal val="-90"/>
                                          </p:val>
                                        </p:tav>
                                        <p:tav>
                                          <p:val>
                                            <p:strVal val="0"/>
                                          </p:val>
                                        </p:tav>
                                      </p:tavLst>
                                    </p:anim>
                                    <p:anim calcmode="lin" valueType="num">
                                      <p:cBhvr additive="repl">
                                        <p:cTn id="38" dur="2400" decel="100000" fill="hold"/>
                                        <p:tgtEl>
                                          <p:spTgt spid="39940"/>
                                        </p:tgtEl>
                                        <p:attrNameLst>
                                          <p:attrName>ppt_x</p:attrName>
                                        </p:attrNameLst>
                                      </p:cBhvr>
                                      <p:tavLst>
                                        <p:tav tm="100000">
                                          <p:val>
                                            <p:strVal val="#ppt_x+0.4"/>
                                          </p:val>
                                        </p:tav>
                                        <p:tav>
                                          <p:val>
                                            <p:strVal val="#ppt_x-0.05"/>
                                          </p:val>
                                        </p:tav>
                                      </p:tavLst>
                                    </p:anim>
                                    <p:anim calcmode="lin" valueType="num">
                                      <p:cBhvr additive="repl">
                                        <p:cTn id="39" dur="2400" decel="100000" fill="hold"/>
                                        <p:tgtEl>
                                          <p:spTgt spid="39940"/>
                                        </p:tgtEl>
                                        <p:attrNameLst>
                                          <p:attrName>ppt_y</p:attrName>
                                        </p:attrNameLst>
                                      </p:cBhvr>
                                      <p:tavLst>
                                        <p:tav tm="100000">
                                          <p:val>
                                            <p:strVal val="#ppt_y-0.4"/>
                                          </p:val>
                                        </p:tav>
                                        <p:tav>
                                          <p:val>
                                            <p:strVal val="#ppt_y+0.1"/>
                                          </p:val>
                                        </p:tav>
                                      </p:tavLst>
                                    </p:anim>
                                    <p:anim calcmode="lin" valueType="num">
                                      <p:cBhvr additive="repl">
                                        <p:cTn id="40" dur="600" accel="100000" fill="hold">
                                          <p:stCondLst>
                                            <p:cond delay="2400"/>
                                          </p:stCondLst>
                                        </p:cTn>
                                        <p:tgtEl>
                                          <p:spTgt spid="39940"/>
                                        </p:tgtEl>
                                        <p:attrNameLst>
                                          <p:attrName>ppt_x</p:attrName>
                                        </p:attrNameLst>
                                      </p:cBhvr>
                                      <p:tavLst>
                                        <p:tav tm="100000">
                                          <p:val>
                                            <p:strVal val="#ppt_x-0.05"/>
                                          </p:val>
                                        </p:tav>
                                        <p:tav>
                                          <p:val>
                                            <p:strVal val="#ppt_x"/>
                                          </p:val>
                                        </p:tav>
                                      </p:tavLst>
                                    </p:anim>
                                    <p:anim calcmode="lin" valueType="num">
                                      <p:cBhvr additive="repl">
                                        <p:cTn id="41" dur="600" accel="100000" fill="hold">
                                          <p:stCondLst>
                                            <p:cond delay="2400"/>
                                          </p:stCondLst>
                                        </p:cTn>
                                        <p:tgtEl>
                                          <p:spTgt spid="39940"/>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7346" name="WordArt 1"/>
          <p:cNvSpPr>
            <a:spLocks noChangeArrowheads="1" noChangeShapeType="1" noTextEdit="1"/>
          </p:cNvSpPr>
          <p:nvPr/>
        </p:nvSpPr>
        <p:spPr bwMode="auto">
          <a:xfrm>
            <a:off x="539750" y="188913"/>
            <a:ext cx="3527425" cy="431800"/>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Comic Sans MS" panose="030F0702030302020204" pitchFamily="66" charset="0"/>
              </a:rPr>
              <a:t>FASE 3</a:t>
            </a:r>
          </a:p>
        </p:txBody>
      </p:sp>
      <p:sp>
        <p:nvSpPr>
          <p:cNvPr id="57347" name="Rectangle 2"/>
          <p:cNvSpPr>
            <a:spLocks noChangeArrowheads="1"/>
          </p:cNvSpPr>
          <p:nvPr/>
        </p:nvSpPr>
        <p:spPr bwMode="auto">
          <a:xfrm>
            <a:off x="323850" y="1484313"/>
            <a:ext cx="8280400" cy="1557337"/>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9pPr>
          </a:lstStyle>
          <a:p>
            <a:pPr>
              <a:buClr>
                <a:srgbClr val="FF0000"/>
              </a:buClr>
              <a:buFont typeface="DejaVu Sans Mono" pitchFamily="49" charset="0"/>
              <a:buChar char="-"/>
            </a:pPr>
            <a:r>
              <a:rPr lang="it-IT" altLang="it-IT" sz="2400">
                <a:solidFill>
                  <a:srgbClr val="FF0000"/>
                </a:solidFill>
                <a:latin typeface="DejaVu Sans Mono" pitchFamily="49" charset="0"/>
              </a:rPr>
              <a:t>Consegna a tutti i ragazzi di almeno  </a:t>
            </a:r>
          </a:p>
          <a:p>
            <a:pPr>
              <a:buClrTx/>
              <a:buFontTx/>
              <a:buNone/>
            </a:pPr>
            <a:r>
              <a:rPr lang="it-IT" altLang="it-IT" sz="2400">
                <a:solidFill>
                  <a:srgbClr val="FF0000"/>
                </a:solidFill>
                <a:latin typeface="DejaVu Sans Mono" pitchFamily="49" charset="0"/>
              </a:rPr>
              <a:t>  due buoni di ingresso gratuito per la  </a:t>
            </a:r>
          </a:p>
          <a:p>
            <a:pPr>
              <a:buClrTx/>
              <a:buFontTx/>
              <a:buNone/>
            </a:pPr>
            <a:r>
              <a:rPr lang="it-IT" altLang="it-IT" sz="2400">
                <a:solidFill>
                  <a:srgbClr val="FF0000"/>
                </a:solidFill>
                <a:latin typeface="DejaVu Sans Mono" pitchFamily="49" charset="0"/>
              </a:rPr>
              <a:t>  frequentazione delle attività sportive  </a:t>
            </a:r>
          </a:p>
          <a:p>
            <a:pPr>
              <a:buClrTx/>
              <a:buFontTx/>
              <a:buNone/>
            </a:pPr>
            <a:r>
              <a:rPr lang="it-IT" altLang="it-IT" sz="2400">
                <a:solidFill>
                  <a:srgbClr val="FF0000"/>
                </a:solidFill>
                <a:latin typeface="DejaVu Sans Mono" pitchFamily="49" charset="0"/>
              </a:rPr>
              <a:t>  pomeridiane. </a:t>
            </a:r>
          </a:p>
        </p:txBody>
      </p:sp>
      <p:sp>
        <p:nvSpPr>
          <p:cNvPr id="57348" name="Rectangle 3"/>
          <p:cNvSpPr>
            <a:spLocks noChangeArrowheads="1"/>
          </p:cNvSpPr>
          <p:nvPr/>
        </p:nvSpPr>
        <p:spPr bwMode="auto">
          <a:xfrm>
            <a:off x="323850" y="3654425"/>
            <a:ext cx="8280400" cy="1922463"/>
          </a:xfrm>
          <a:prstGeom prst="rect">
            <a:avLst/>
          </a:prstGeom>
          <a:noFill/>
          <a:ln w="9360" cap="sq">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341313" indent="-341313">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1pPr>
            <a:lvl2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2pPr>
            <a:lvl3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3pPr>
            <a:lvl4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4pPr>
            <a:lvl5pP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sz="1400" i="1">
                <a:solidFill>
                  <a:schemeClr val="bg1"/>
                </a:solidFill>
                <a:latin typeface="Batavia" charset="0"/>
                <a:cs typeface="Arial" panose="020B0604020202020204" pitchFamily="34" charset="0"/>
              </a:defRPr>
            </a:lvl9pPr>
          </a:lstStyle>
          <a:p>
            <a:pPr>
              <a:buClr>
                <a:srgbClr val="FF0000"/>
              </a:buClr>
              <a:buFont typeface="DejaVu Sans Mono" pitchFamily="49" charset="0"/>
              <a:buChar char="-"/>
            </a:pPr>
            <a:r>
              <a:rPr lang="it-IT" altLang="it-IT" sz="2400">
                <a:solidFill>
                  <a:srgbClr val="FF0000"/>
                </a:solidFill>
                <a:latin typeface="DejaVu Sans Mono" pitchFamily="49" charset="0"/>
              </a:rPr>
              <a:t>Valutazione da parte delle società, dell’istituzione scolastica e del comune, di una scontistica particolare nei confronti di soggetti con svantaggio economico sociale. </a:t>
            </a:r>
          </a:p>
        </p:txBody>
      </p:sp>
      <p:pic>
        <p:nvPicPr>
          <p:cNvPr id="573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013" y="269875"/>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5445125"/>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1"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1113" y="311150"/>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2"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2779713"/>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3"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088" y="580548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54"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27273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8370" name="WordArt 1"/>
          <p:cNvSpPr>
            <a:spLocks noChangeArrowheads="1" noChangeShapeType="1" noTextEdit="1"/>
          </p:cNvSpPr>
          <p:nvPr/>
        </p:nvSpPr>
        <p:spPr bwMode="auto">
          <a:xfrm>
            <a:off x="539750" y="188913"/>
            <a:ext cx="3527425" cy="431800"/>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Comic Sans MS" panose="030F0702030302020204" pitchFamily="66" charset="0"/>
              </a:rPr>
              <a:t>FASE 4</a:t>
            </a:r>
          </a:p>
        </p:txBody>
      </p:sp>
      <p:sp>
        <p:nvSpPr>
          <p:cNvPr id="60418" name="Rectangle 2"/>
          <p:cNvSpPr>
            <a:spLocks noChangeArrowheads="1"/>
          </p:cNvSpPr>
          <p:nvPr/>
        </p:nvSpPr>
        <p:spPr bwMode="auto">
          <a:xfrm>
            <a:off x="251520" y="1628800"/>
            <a:ext cx="74898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buClrTx/>
              <a:buFontTx/>
              <a:buNone/>
              <a:defRPr/>
            </a:pPr>
            <a:r>
              <a:rPr lang="it-IT" altLang="it-IT" sz="2400" b="1" dirty="0" smtClean="0">
                <a:effectLst>
                  <a:outerShdw blurRad="38100" dist="38100" dir="2700000" algn="tl">
                    <a:srgbClr val="FFFFFF"/>
                  </a:outerShdw>
                </a:effectLst>
                <a:latin typeface="Comic Sans MS" pitchFamily="66" charset="0"/>
                <a:cs typeface="Arial" charset="0"/>
              </a:rPr>
              <a:t>Realizzazione e valutazione del compito unitario</a:t>
            </a:r>
          </a:p>
        </p:txBody>
      </p:sp>
      <p:sp>
        <p:nvSpPr>
          <p:cNvPr id="58373" name="AutoShape 4"/>
          <p:cNvSpPr>
            <a:spLocks noChangeArrowheads="1"/>
          </p:cNvSpPr>
          <p:nvPr/>
        </p:nvSpPr>
        <p:spPr bwMode="auto">
          <a:xfrm>
            <a:off x="323850" y="3357563"/>
            <a:ext cx="8135938" cy="935037"/>
          </a:xfrm>
          <a:prstGeom prst="roundRect">
            <a:avLst>
              <a:gd name="adj" fmla="val 16667"/>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2" name="CasellaDiTesto 1"/>
          <p:cNvSpPr txBox="1"/>
          <p:nvPr/>
        </p:nvSpPr>
        <p:spPr>
          <a:xfrm>
            <a:off x="533386" y="3471138"/>
            <a:ext cx="7783030" cy="70788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it-IT" sz="4000" b="1" dirty="0" smtClean="0">
                <a:solidFill>
                  <a:schemeClr val="tx1"/>
                </a:solidFill>
              </a:rPr>
              <a:t>FESTA DELLO SPORT!!!!!!!!!</a:t>
            </a:r>
            <a:endParaRPr lang="it-IT" sz="4000" b="1" dirty="0">
              <a:solidFill>
                <a:schemeClr val="tx1"/>
              </a:solidFill>
            </a:endParaRPr>
          </a:p>
        </p:txBody>
      </p:sp>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59394" name="WordArt 1"/>
          <p:cNvSpPr>
            <a:spLocks noChangeArrowheads="1" noChangeShapeType="1" noTextEdit="1"/>
          </p:cNvSpPr>
          <p:nvPr/>
        </p:nvSpPr>
        <p:spPr bwMode="auto">
          <a:xfrm>
            <a:off x="539750" y="188913"/>
            <a:ext cx="3527425" cy="431800"/>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Comic Sans MS" panose="030F0702030302020204" pitchFamily="66" charset="0"/>
              </a:rPr>
              <a:t>FASE 4</a:t>
            </a:r>
          </a:p>
        </p:txBody>
      </p:sp>
      <p:sp>
        <p:nvSpPr>
          <p:cNvPr id="61442" name="Rectangle 2"/>
          <p:cNvSpPr>
            <a:spLocks noChangeArrowheads="1"/>
          </p:cNvSpPr>
          <p:nvPr/>
        </p:nvSpPr>
        <p:spPr bwMode="auto">
          <a:xfrm>
            <a:off x="862013" y="1184275"/>
            <a:ext cx="7670800" cy="53882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3200" b="1" dirty="0" smtClean="0">
                <a:effectLst>
                  <a:outerShdw blurRad="38100" dist="38100" dir="2700000" algn="tl">
                    <a:srgbClr val="FFFFFF"/>
                  </a:outerShdw>
                </a:effectLst>
                <a:cs typeface="Arial" charset="0"/>
              </a:rPr>
              <a:t>CAMPIONATI STUDENTESCHI</a:t>
            </a:r>
            <a:r>
              <a:rPr lang="it-IT" altLang="it-IT" sz="2400" b="1" dirty="0" smtClean="0">
                <a:effectLst>
                  <a:outerShdw blurRad="38100" dist="38100" dir="2700000" algn="tl">
                    <a:srgbClr val="FFFFFF"/>
                  </a:outerShdw>
                </a:effectLst>
                <a:cs typeface="Arial" charset="0"/>
              </a:rPr>
              <a:t>:</a:t>
            </a:r>
          </a:p>
          <a:p>
            <a:pPr algn="just">
              <a:buClrTx/>
              <a:buFontTx/>
              <a:buNone/>
              <a:defRPr/>
            </a:pPr>
            <a:r>
              <a:rPr lang="it-IT" altLang="it-IT" sz="2400" b="1" dirty="0" smtClean="0">
                <a:effectLst>
                  <a:outerShdw blurRad="38100" dist="38100" dir="2700000" algn="tl">
                    <a:srgbClr val="FFFFFF"/>
                  </a:outerShdw>
                </a:effectLst>
                <a:cs typeface="Arial" charset="0"/>
              </a:rPr>
              <a:t>Formazione di alunni/atleti per sport individuali e di squadra che parteciperanno ai campionati studenteschi – Fasi Provinciali, Regionali e Nazionali.</a:t>
            </a:r>
          </a:p>
          <a:p>
            <a:pPr algn="just">
              <a:buClrTx/>
              <a:buFontTx/>
              <a:buNone/>
              <a:defRPr/>
            </a:pPr>
            <a:r>
              <a:rPr lang="it-IT" altLang="it-IT" sz="2400" b="1" dirty="0" smtClean="0">
                <a:effectLst>
                  <a:outerShdw blurRad="38100" dist="38100" dir="2700000" algn="tl">
                    <a:srgbClr val="FFFFFF"/>
                  </a:outerShdw>
                </a:effectLst>
                <a:cs typeface="Arial" charset="0"/>
              </a:rPr>
              <a:t>La formazione e selezione degli alunni avverrà in collaborazione con le società sportive secondo criteri di frequenza attiva negli allenamenti pomeridiani. Potranno partecipare ai Campionati gli alunni che avranno raggiunto almeno la sufficienza in tutte le materie e un voto non inferiore a 8 nel comportamento.</a:t>
            </a:r>
          </a:p>
          <a:p>
            <a:pPr>
              <a:buClrTx/>
              <a:buFontTx/>
              <a:buNone/>
              <a:defRPr/>
            </a:pPr>
            <a:endParaRPr lang="it-IT" altLang="it-IT" sz="2400" b="1" dirty="0" smtClean="0">
              <a:effectLst>
                <a:outerShdw blurRad="38100" dist="38100" dir="2700000" algn="tl">
                  <a:srgbClr val="FFFFFF"/>
                </a:outerShdw>
              </a:effectLst>
              <a:cs typeface="Arial" charset="0"/>
            </a:endParaRPr>
          </a:p>
          <a:p>
            <a:pPr>
              <a:buClrTx/>
              <a:buFontTx/>
              <a:buNone/>
              <a:defRPr/>
            </a:pPr>
            <a:endParaRPr lang="it-IT" altLang="it-IT" sz="2400" b="1" dirty="0" smtClean="0">
              <a:effectLst>
                <a:outerShdw blurRad="38100" dist="38100" dir="2700000" algn="tl">
                  <a:srgbClr val="FFFFFF"/>
                </a:outerShdw>
              </a:effectLst>
              <a:latin typeface="Comic Sans MS" pitchFamily="66" charset="0"/>
              <a:cs typeface="Arial" charset="0"/>
            </a:endParaRPr>
          </a:p>
        </p:txBody>
      </p:sp>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2465" name="WordArt 1"/>
          <p:cNvSpPr>
            <a:spLocks noChangeArrowheads="1" noChangeShapeType="1" noTextEdit="1"/>
          </p:cNvSpPr>
          <p:nvPr/>
        </p:nvSpPr>
        <p:spPr bwMode="auto">
          <a:xfrm>
            <a:off x="1203325" y="444500"/>
            <a:ext cx="4103688" cy="50323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b="1" kern="10" spc="349">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Comic Sans MS" panose="030F0702030302020204" pitchFamily="66" charset="0"/>
              </a:rPr>
              <a:t>TABELLA DI VALUTAZIONE</a:t>
            </a:r>
          </a:p>
        </p:txBody>
      </p:sp>
      <p:graphicFrame>
        <p:nvGraphicFramePr>
          <p:cNvPr id="62611" name="Group 147"/>
          <p:cNvGraphicFramePr>
            <a:graphicFrameLocks noGrp="1"/>
          </p:cNvGraphicFramePr>
          <p:nvPr/>
        </p:nvGraphicFramePr>
        <p:xfrm>
          <a:off x="214313" y="1125538"/>
          <a:ext cx="8750300" cy="5384800"/>
        </p:xfrm>
        <a:graphic>
          <a:graphicData uri="http://schemas.openxmlformats.org/drawingml/2006/table">
            <a:tbl>
              <a:tblPr/>
              <a:tblGrid>
                <a:gridCol w="239712">
                  <a:extLst>
                    <a:ext uri="{9D8B030D-6E8A-4147-A177-3AD203B41FA5}">
                      <a16:colId xmlns:a16="http://schemas.microsoft.com/office/drawing/2014/main" val="20000"/>
                    </a:ext>
                  </a:extLst>
                </a:gridCol>
                <a:gridCol w="6297613">
                  <a:extLst>
                    <a:ext uri="{9D8B030D-6E8A-4147-A177-3AD203B41FA5}">
                      <a16:colId xmlns:a16="http://schemas.microsoft.com/office/drawing/2014/main" val="20001"/>
                    </a:ext>
                  </a:extLst>
                </a:gridCol>
                <a:gridCol w="2212975">
                  <a:extLst>
                    <a:ext uri="{9D8B030D-6E8A-4147-A177-3AD203B41FA5}">
                      <a16:colId xmlns:a16="http://schemas.microsoft.com/office/drawing/2014/main" val="20002"/>
                    </a:ext>
                  </a:extLst>
                </a:gridCol>
              </a:tblGrid>
              <a:tr h="36245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1" i="1" u="none" strike="noStrike" cap="none" normalizeH="0" baseline="0" smtClean="0">
                        <a:ln>
                          <a:noFill/>
                        </a:ln>
                        <a:solidFill>
                          <a:srgbClr val="FFFFFF"/>
                        </a:solidFill>
                        <a:effectLst/>
                        <a:latin typeface="Arial" charset="0"/>
                        <a:cs typeface="Arial" charset="0"/>
                      </a:endParaRPr>
                    </a:p>
                  </a:txBody>
                  <a:tcPr marT="6159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1" i="1" u="none" strike="noStrike" cap="none" normalizeH="0" baseline="0" smtClean="0">
                          <a:ln>
                            <a:noFill/>
                          </a:ln>
                          <a:solidFill>
                            <a:srgbClr val="FFFFFF"/>
                          </a:solidFill>
                          <a:effectLst/>
                          <a:latin typeface="Arial" charset="0"/>
                          <a:cs typeface="Arial" charset="0"/>
                        </a:rPr>
                        <a:t>CRITERI</a:t>
                      </a:r>
                    </a:p>
                  </a:txBody>
                  <a:tcPr marT="6159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1" i="1" u="none" strike="noStrike" cap="none" normalizeH="0" baseline="0" smtClean="0">
                          <a:ln>
                            <a:noFill/>
                          </a:ln>
                          <a:solidFill>
                            <a:srgbClr val="FFFFFF"/>
                          </a:solidFill>
                          <a:effectLst/>
                          <a:latin typeface="Arial" charset="0"/>
                          <a:cs typeface="Arial" charset="0"/>
                        </a:rPr>
                        <a:t>LIVELLI</a:t>
                      </a:r>
                    </a:p>
                  </a:txBody>
                  <a:tcPr marT="61595"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364832">
                <a:tc rowSpan="12">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600" b="0" i="1" u="none" strike="noStrike" cap="none" normalizeH="0" baseline="0" smtClean="0">
                        <a:ln>
                          <a:noFill/>
                        </a:ln>
                        <a:solidFill>
                          <a:srgbClr val="000000"/>
                        </a:solidFill>
                        <a:effectLst/>
                        <a:latin typeface="Arial" charset="0"/>
                        <a:cs typeface="Arial" charset="0"/>
                      </a:endParaRPr>
                    </a:p>
                  </a:txBody>
                  <a:tcPr marT="5983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Prestazione Sportiva</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Avanzato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64832">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Intermedio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64832">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Base</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64832">
                <a:tc vMerge="1">
                  <a:txBody>
                    <a:bodyPr/>
                    <a:lstStyle/>
                    <a:p>
                      <a:endParaRPr lang="it-IT"/>
                    </a:p>
                  </a:txBody>
                  <a:tcPr/>
                </a:tc>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Comportamento e Autonomia</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Avanzato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633688">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Intermedio</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DejaVu Sans Mono" pitchFamily="49" charset="0"/>
                        <a:cs typeface="Arial" charset="0"/>
                      </a:endParaRP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5"/>
                  </a:ext>
                </a:extLst>
              </a:tr>
              <a:tr h="633688">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Base</a:t>
                      </a:r>
                    </a:p>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DejaVu Sans Mono" pitchFamily="49" charset="0"/>
                        <a:cs typeface="Arial" charset="0"/>
                      </a:endParaRP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364832">
                <a:tc vMerge="1">
                  <a:txBody>
                    <a:bodyPr/>
                    <a:lstStyle/>
                    <a:p>
                      <a:endParaRPr lang="it-IT"/>
                    </a:p>
                  </a:txBody>
                  <a:tcPr/>
                </a:tc>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Capacità organizzative</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Avanzato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7"/>
                  </a:ext>
                </a:extLst>
              </a:tr>
              <a:tr h="364832">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Intermedio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8"/>
                  </a:ext>
                </a:extLst>
              </a:tr>
              <a:tr h="364832">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base</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9"/>
                  </a:ext>
                </a:extLst>
              </a:tr>
              <a:tr h="364832">
                <a:tc vMerge="1">
                  <a:txBody>
                    <a:bodyPr/>
                    <a:lstStyle/>
                    <a:p>
                      <a:endParaRPr lang="it-IT"/>
                    </a:p>
                  </a:txBody>
                  <a:tcPr/>
                </a:tc>
                <a:tc rowSpan="3">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Utilizzo materiale informatico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Avanzato </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10"/>
                  </a:ext>
                </a:extLst>
              </a:tr>
              <a:tr h="364832">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Intermedio</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1"/>
                  </a:ext>
                </a:extLst>
              </a:tr>
              <a:tr h="471484">
                <a:tc vMerge="1">
                  <a:txBody>
                    <a:bodyPr/>
                    <a:lstStyle/>
                    <a:p>
                      <a:endParaRPr lang="it-IT"/>
                    </a:p>
                  </a:txBody>
                  <a:tcPr/>
                </a:tc>
                <a:tc vMerge="1">
                  <a:txBody>
                    <a:bodyPr/>
                    <a:lstStyle/>
                    <a:p>
                      <a:endParaRPr lang="it-IT"/>
                    </a:p>
                  </a:txBody>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98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DejaVu Sans Mono" pitchFamily="49" charset="0"/>
                          <a:cs typeface="Arial" charset="0"/>
                        </a:rPr>
                        <a:t>base</a:t>
                      </a:r>
                    </a:p>
                  </a:txBody>
                  <a:tcPr marT="50256"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12"/>
                  </a:ext>
                </a:extLst>
              </a:tr>
            </a:tbl>
          </a:graphicData>
        </a:graphic>
      </p:graphicFrame>
      <p:pic>
        <p:nvPicPr>
          <p:cNvPr id="60459" name="Picture 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60" name="Picture 6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188" y="225425"/>
            <a:ext cx="971550"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61" name="Picture 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02488" y="23495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62" name="Picture 7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64500" y="620713"/>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fill="hold" nodeType="afterEffect">
                                  <p:stCondLst>
                                    <p:cond delay="0"/>
                                  </p:stCondLst>
                                  <p:childTnLst>
                                    <p:set>
                                      <p:cBhvr additive="repl">
                                        <p:cTn id="6" dur="1" fill="hold">
                                          <p:stCondLst>
                                            <p:cond delay="0"/>
                                          </p:stCondLst>
                                        </p:cTn>
                                        <p:tgtEl>
                                          <p:spTgt spid="62465"/>
                                        </p:tgtEl>
                                        <p:attrNameLst>
                                          <p:attrName>style.visibility</p:attrName>
                                        </p:attrNameLst>
                                      </p:cBhvr>
                                      <p:to>
                                        <p:strVal val="visible"/>
                                      </p:to>
                                    </p:set>
                                    <p:anim calcmode="lin" valueType="num">
                                      <p:cBhvr additive="repl">
                                        <p:cTn id="7" dur="1000" fill="hold"/>
                                        <p:tgtEl>
                                          <p:spTgt spid="62465"/>
                                        </p:tgtEl>
                                        <p:attrNameLst>
                                          <p:attrName>ppt_w</p:attrName>
                                        </p:attrNameLst>
                                      </p:cBhvr>
                                      <p:tavLst>
                                        <p:tav tm="100000">
                                          <p:val>
                                            <p:fltVal val="0"/>
                                          </p:val>
                                        </p:tav>
                                        <p:tav>
                                          <p:val>
                                            <p:strVal val="#ppt_w"/>
                                          </p:val>
                                        </p:tav>
                                      </p:tavLst>
                                    </p:anim>
                                    <p:anim calcmode="lin" valueType="num">
                                      <p:cBhvr additive="repl">
                                        <p:cTn id="8" dur="1000" fill="hold"/>
                                        <p:tgtEl>
                                          <p:spTgt spid="62465"/>
                                        </p:tgtEl>
                                        <p:attrNameLst>
                                          <p:attrName>ppt_h</p:attrName>
                                        </p:attrNameLst>
                                      </p:cBhvr>
                                      <p:tavLst>
                                        <p:tav tm="100000">
                                          <p:val>
                                            <p:fltVal val="0"/>
                                          </p:val>
                                        </p:tav>
                                        <p:tav>
                                          <p:val>
                                            <p:strVal val="#ppt_h"/>
                                          </p:val>
                                        </p:tav>
                                      </p:tavLst>
                                    </p:anim>
                                    <p:anim calcmode="lin" valueType="num">
                                      <p:cBhvr additive="repl">
                                        <p:cTn id="9" dur="1000" fill="hold"/>
                                        <p:tgtEl>
                                          <p:spTgt spid="62465"/>
                                        </p:tgtEl>
                                        <p:attrNameLst>
                                          <p:attrName>r</p:attrName>
                                        </p:attrNameLst>
                                      </p:cBhvr>
                                      <p:tavLst>
                                        <p:tav tm="100000">
                                          <p:val>
                                            <p:strVal val="90"/>
                                          </p:val>
                                        </p:tav>
                                        <p:tav>
                                          <p:val>
                                            <p:strVal val="0"/>
                                          </p:val>
                                        </p:tav>
                                      </p:tavLst>
                                    </p:anim>
                                    <p:animEffect transition="in" filter="fade">
                                      <p:cBhvr additive="repl">
                                        <p:cTn id="10" dur="1000"/>
                                        <p:tgtEl>
                                          <p:spTgt spid="62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1442" name="WordArt 1"/>
          <p:cNvSpPr>
            <a:spLocks noChangeArrowheads="1" noChangeShapeType="1" noTextEdit="1"/>
          </p:cNvSpPr>
          <p:nvPr/>
        </p:nvSpPr>
        <p:spPr bwMode="auto">
          <a:xfrm>
            <a:off x="539750" y="188913"/>
            <a:ext cx="3527425" cy="431800"/>
          </a:xfrm>
          <a:prstGeom prst="rect">
            <a:avLst/>
          </a:prstGeom>
        </p:spPr>
        <p:txBody>
          <a:bodyPr wrap="none" fromWordArt="1">
            <a:prstTxWarp prst="textPlain">
              <a:avLst>
                <a:gd name="adj" fmla="val 50000"/>
              </a:avLst>
            </a:prstTxWarp>
          </a:bodyPr>
          <a:lstStyle/>
          <a:p>
            <a:pPr algn="ctr"/>
            <a:r>
              <a:rPr lang="it-IT" sz="1600" b="1" kern="10">
                <a:ln w="9360" cap="sq">
                  <a:solidFill>
                    <a:srgbClr val="000000"/>
                  </a:solidFill>
                  <a:miter lim="800000"/>
                  <a:headEnd/>
                  <a:tailEnd/>
                </a:ln>
                <a:solidFill>
                  <a:srgbClr val="FFFFFF"/>
                </a:solidFill>
                <a:latin typeface="Comic Sans MS" panose="030F0702030302020204" pitchFamily="66" charset="0"/>
              </a:rPr>
              <a:t>FASE 4</a:t>
            </a:r>
          </a:p>
        </p:txBody>
      </p:sp>
      <p:sp>
        <p:nvSpPr>
          <p:cNvPr id="63490" name="Rectangle 2"/>
          <p:cNvSpPr>
            <a:spLocks noChangeArrowheads="1"/>
          </p:cNvSpPr>
          <p:nvPr/>
        </p:nvSpPr>
        <p:spPr bwMode="auto">
          <a:xfrm>
            <a:off x="323850" y="1700213"/>
            <a:ext cx="7921625" cy="2282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buClrTx/>
              <a:buFontTx/>
              <a:buNone/>
              <a:defRPr/>
            </a:pPr>
            <a:r>
              <a:rPr lang="it-IT" altLang="it-IT" sz="2400" b="1" i="0" smtClean="0">
                <a:effectLst>
                  <a:outerShdw blurRad="38100" dist="38100" dir="2700000" algn="tl">
                    <a:srgbClr val="FFFFFF"/>
                  </a:outerShdw>
                </a:effectLst>
                <a:latin typeface="Comic Sans MS" pitchFamily="66" charset="0"/>
                <a:cs typeface="Arial" charset="0"/>
              </a:rPr>
              <a:t>A seguito della valutazione sommativa del compito unitario, delle osservazioni sistematiche e dello screening di fine anno si rileverà o meno la necessità di riprogrammare nel successivo PTOF interventi di aggiustamento o potenziamento del progetto.</a:t>
            </a:r>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538" y="60801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913" y="5564188"/>
            <a:ext cx="1169987"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7613" y="3722688"/>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825" y="657225"/>
            <a:ext cx="969963"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838" y="50895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9"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1863" y="3789363"/>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925" y="426085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538" y="646113"/>
            <a:ext cx="1169987"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2"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4175" y="2085975"/>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3"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63" y="47418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54"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7550" y="39592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2466" name="WordArt 1"/>
          <p:cNvSpPr>
            <a:spLocks noChangeArrowheads="1" noChangeShapeType="1" noTextEdit="1"/>
          </p:cNvSpPr>
          <p:nvPr/>
        </p:nvSpPr>
        <p:spPr bwMode="auto">
          <a:xfrm>
            <a:off x="539750" y="188913"/>
            <a:ext cx="4103688" cy="5032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1800" b="1" kern="10" spc="359">
                <a:gradFill rotWithShape="1">
                  <a:gsLst>
                    <a:gs pos="0">
                      <a:srgbClr val="AAAAAA"/>
                    </a:gs>
                    <a:gs pos="100000">
                      <a:srgbClr val="FFFFFF"/>
                    </a:gs>
                  </a:gsLst>
                  <a:lin ang="5400000" scaled="1"/>
                </a:gradFill>
                <a:effectLst>
                  <a:outerShdw dist="40186" dir="4303642" algn="ctr" rotWithShape="0">
                    <a:srgbClr val="4D4D4D">
                      <a:alpha val="80011"/>
                    </a:srgbClr>
                  </a:outerShdw>
                </a:effectLst>
                <a:latin typeface="Comic Sans MS" panose="030F0702030302020204" pitchFamily="66" charset="0"/>
              </a:rPr>
              <a:t>AUTOVALUTAZIONE</a:t>
            </a:r>
          </a:p>
        </p:txBody>
      </p:sp>
      <p:graphicFrame>
        <p:nvGraphicFramePr>
          <p:cNvPr id="65538" name="Group 2"/>
          <p:cNvGraphicFramePr>
            <a:graphicFrameLocks noGrp="1"/>
          </p:cNvGraphicFramePr>
          <p:nvPr/>
        </p:nvGraphicFramePr>
        <p:xfrm>
          <a:off x="250825" y="974725"/>
          <a:ext cx="8642350" cy="5795963"/>
        </p:xfrm>
        <a:graphic>
          <a:graphicData uri="http://schemas.openxmlformats.org/drawingml/2006/table">
            <a:tbl>
              <a:tblPr/>
              <a:tblGrid>
                <a:gridCol w="4951138">
                  <a:extLst>
                    <a:ext uri="{9D8B030D-6E8A-4147-A177-3AD203B41FA5}">
                      <a16:colId xmlns:a16="http://schemas.microsoft.com/office/drawing/2014/main" val="20000"/>
                    </a:ext>
                  </a:extLst>
                </a:gridCol>
                <a:gridCol w="3691212">
                  <a:extLst>
                    <a:ext uri="{9D8B030D-6E8A-4147-A177-3AD203B41FA5}">
                      <a16:colId xmlns:a16="http://schemas.microsoft.com/office/drawing/2014/main" val="20001"/>
                    </a:ext>
                  </a:extLst>
                </a:gridCol>
              </a:tblGrid>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1" i="1" u="none" strike="noStrike" cap="none" normalizeH="0" baseline="0" dirty="0" smtClean="0">
                          <a:ln>
                            <a:noFill/>
                          </a:ln>
                          <a:solidFill>
                            <a:srgbClr val="FF0000"/>
                          </a:solidFill>
                          <a:effectLst>
                            <a:outerShdw blurRad="38100" dist="38100" dir="2700000" algn="tl">
                              <a:srgbClr val="C0C0C0"/>
                            </a:outerShdw>
                          </a:effectLst>
                          <a:latin typeface="Comic Sans MS" pitchFamily="66" charset="0"/>
                          <a:cs typeface="Arial" charset="0"/>
                        </a:rPr>
                        <a:t>DESCRITTORI</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1" i="1" u="none" strike="noStrike" cap="none" normalizeH="0" baseline="0" smtClean="0">
                          <a:ln>
                            <a:noFill/>
                          </a:ln>
                          <a:solidFill>
                            <a:srgbClr val="FF0000"/>
                          </a:solidFill>
                          <a:effectLst/>
                          <a:latin typeface="Comic Sans MS" pitchFamily="66" charset="0"/>
                          <a:cs typeface="Arial" charset="0"/>
                        </a:rPr>
                        <a:t>AUTOVALUTAZIONE DELLO STUDENTE</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3744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0"/>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Ho incontrato difficoltà nell’esecuzione degli sport propostomi</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1  2  3  4</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3744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1"/>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Sono riuscito a lavorare in sintonia con i  compagni</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1  2  3  4</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2"/>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Sono riuscito a gestire lo sforzo per tutta la durata delle prove</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1  2  3  4</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3"/>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Mi sono piaciute le attività proposte</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1  2  3  4</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4"/>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Sono soddisfatto della mia scelta sportiva</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1  2  3  4</a:t>
                      </a:r>
                    </a:p>
                    <a:p>
                      <a:pPr marL="0" marR="0" lvl="0" indent="0" algn="ctr"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5"/>
                  </a:ext>
                </a:extLst>
              </a:tr>
              <a:tr h="735317">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Elenca le motivazioni che ti hanno spinto ad  effettuare la tua scelta sportiva</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6"/>
                  </a:ext>
                </a:extLst>
              </a:tr>
              <a:tr h="648746">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it-IT" altLang="it-IT" sz="1800" b="0" i="1" u="none" strike="noStrike" cap="none" normalizeH="0" baseline="0" smtClean="0">
                          <a:ln>
                            <a:noFill/>
                          </a:ln>
                          <a:solidFill>
                            <a:srgbClr val="000000"/>
                          </a:solidFill>
                          <a:effectLst/>
                          <a:latin typeface="Comic Sans MS" pitchFamily="66" charset="0"/>
                          <a:cs typeface="Arial" charset="0"/>
                        </a:rPr>
                        <a:t>Illustra cosa miglioreresti il prossimo anno</a:t>
                      </a: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cs typeface="Arial"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cs typeface="Arial"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cs typeface="Arial"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5pPr>
                      <a:lvl6pPr marL="25146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6pPr>
                      <a:lvl7pPr marL="29718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7pPr>
                      <a:lvl8pPr marL="34290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8pPr>
                      <a:lvl9pPr marL="3886200" indent="-228600" defTabSz="449263" eaLnBrk="0" fontAlgn="base" hangingPunct="0">
                        <a:spcBef>
                          <a:spcPts val="50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cs typeface="Arial" charset="0"/>
                        </a:defRPr>
                      </a:lvl9pPr>
                    </a:lstStyle>
                    <a:p>
                      <a:pPr marL="0" marR="0" lvl="0" indent="0" algn="l" defTabSz="449263" rtl="0" eaLnBrk="1" fontAlgn="base" latinLnBrk="0" hangingPunct="1">
                        <a:lnSpc>
                          <a:spcPct val="117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kumimoji="0" lang="it-IT" altLang="it-IT" sz="1800" b="0" i="1" u="none" strike="noStrike" cap="none" normalizeH="0" baseline="0" dirty="0" smtClean="0">
                        <a:ln>
                          <a:noFill/>
                        </a:ln>
                        <a:solidFill>
                          <a:srgbClr val="000000"/>
                        </a:solidFill>
                        <a:effectLst/>
                        <a:latin typeface="Comic Sans MS" pitchFamily="66" charset="0"/>
                        <a:cs typeface="Arial" charset="0"/>
                      </a:endParaRPr>
                    </a:p>
                  </a:txBody>
                  <a:tcPr marL="91455" marR="91455" marT="46791" marB="46791"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blipFill dpi="0" rotWithShape="0">
                      <a:blip r:embed="rId3">
                        <a:alphaModFix amt="78000"/>
                      </a:blip>
                      <a:srcRect/>
                      <a:tile tx="0" ty="0" sx="100000" sy="100000" flip="none" algn="tl"/>
                    </a:blipFill>
                  </a:tcPr>
                </a:tc>
                <a:extLst>
                  <a:ext uri="{0D108BD9-81ED-4DB2-BD59-A6C34878D82A}">
                    <a16:rowId xmlns:a16="http://schemas.microsoft.com/office/drawing/2014/main" val="10007"/>
                  </a:ext>
                </a:extLst>
              </a:tr>
            </a:tbl>
          </a:graphicData>
        </a:graphic>
      </p:graphicFrame>
    </p:spTree>
  </p:cSld>
  <p:clrMapOvr>
    <a:masterClrMapping/>
  </p:clrMapOvr>
  <p:transition spd="med">
    <p:random/>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395288" y="333375"/>
            <a:ext cx="7848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66562" name="WordArt 2"/>
          <p:cNvSpPr>
            <a:spLocks noChangeArrowheads="1" noChangeShapeType="1" noTextEdit="1"/>
          </p:cNvSpPr>
          <p:nvPr/>
        </p:nvSpPr>
        <p:spPr bwMode="auto">
          <a:xfrm>
            <a:off x="3059113" y="5734050"/>
            <a:ext cx="5981700" cy="769938"/>
          </a:xfrm>
          <a:prstGeom prst="rect">
            <a:avLst/>
          </a:prstGeom>
        </p:spPr>
        <p:txBody>
          <a:bodyPr wrap="none" fromWordArt="1">
            <a:prstTxWarp prst="textPlain">
              <a:avLst>
                <a:gd name="adj" fmla="val 50000"/>
              </a:avLst>
            </a:prstTxWarp>
          </a:bodyPr>
          <a:lstStyle/>
          <a:p>
            <a:pPr algn="ctr"/>
            <a:r>
              <a:rPr lang="it-IT" sz="4400" b="1" kern="10">
                <a:ln w="9360" cap="sq">
                  <a:solidFill>
                    <a:srgbClr val="000000"/>
                  </a:solidFill>
                  <a:miter lim="800000"/>
                  <a:headEnd/>
                  <a:tailEnd/>
                </a:ln>
                <a:solidFill>
                  <a:srgbClr val="FFFFFF"/>
                </a:solidFill>
                <a:effectLst>
                  <a:outerShdw dist="17819" dir="2700000" algn="ctr" rotWithShape="0">
                    <a:srgbClr val="808080">
                      <a:alpha val="80011"/>
                    </a:srgbClr>
                  </a:outerShdw>
                </a:effectLst>
                <a:latin typeface="Comic Sans MS" panose="030F0702030302020204" pitchFamily="66" charset="0"/>
              </a:rPr>
              <a:t>Grazie per l'attenzione</a:t>
            </a:r>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48431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628775"/>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4"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49275"/>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325" y="476250"/>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188913"/>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7"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7163" y="2636838"/>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8"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476250"/>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49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25775" y="620713"/>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0" name="Picture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363" y="2060575"/>
            <a:ext cx="882650" cy="1401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1" name="Picture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48488" y="1916113"/>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2"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72000" y="2852738"/>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3" name="Picture 1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19700" y="141287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4"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263683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5"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4797425"/>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6"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40650" y="429260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7"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1863" y="3789363"/>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8"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4663" y="4005263"/>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09"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27988" y="56610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0825" y="3573463"/>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1"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3644900"/>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2"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1188" y="5084763"/>
            <a:ext cx="882650" cy="1401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3"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11863" y="4724400"/>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4"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63713" y="4437063"/>
            <a:ext cx="969962"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3515"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76825" y="50133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withEffect">
                                  <p:stCondLst>
                                    <p:cond delay="0"/>
                                  </p:stCondLst>
                                  <p:childTnLst>
                                    <p:set>
                                      <p:cBhvr additive="repl">
                                        <p:cTn id="6" dur="1" fill="hold">
                                          <p:stCondLst>
                                            <p:cond delay="0"/>
                                          </p:stCondLst>
                                        </p:cTn>
                                        <p:tgtEl>
                                          <p:spTgt spid="66562"/>
                                        </p:tgtEl>
                                        <p:attrNameLst>
                                          <p:attrName>style.visibility</p:attrName>
                                        </p:attrNameLst>
                                      </p:cBhvr>
                                      <p:to>
                                        <p:strVal val="visible"/>
                                      </p:to>
                                    </p:set>
                                    <p:anim calcmode="lin" valueType="num">
                                      <p:cBhvr additive="repl">
                                        <p:cTn id="7" dur="3000" fill="hold"/>
                                        <p:tgtEl>
                                          <p:spTgt spid="66562"/>
                                        </p:tgtEl>
                                        <p:attrNameLst>
                                          <p:attrName>ppt_w</p:attrName>
                                        </p:attrNameLst>
                                      </p:cBhvr>
                                      <p:tavLst>
                                        <p:tav tm="100000">
                                          <p:val>
                                            <p:strVal val="#ppt_w*0.70"/>
                                          </p:val>
                                        </p:tav>
                                        <p:tav>
                                          <p:val>
                                            <p:strVal val="#ppt_w"/>
                                          </p:val>
                                        </p:tav>
                                      </p:tavLst>
                                    </p:anim>
                                    <p:anim calcmode="lin" valueType="num">
                                      <p:cBhvr additive="repl">
                                        <p:cTn id="8" dur="3000" fill="hold"/>
                                        <p:tgtEl>
                                          <p:spTgt spid="66562"/>
                                        </p:tgtEl>
                                        <p:attrNameLst>
                                          <p:attrName>ppt_h</p:attrName>
                                        </p:attrNameLst>
                                      </p:cBhvr>
                                      <p:tavLst>
                                        <p:tav tm="100000">
                                          <p:val>
                                            <p:strVal val="#ppt_h"/>
                                          </p:val>
                                        </p:tav>
                                        <p:tav>
                                          <p:val>
                                            <p:strVal val="#ppt_h"/>
                                          </p:val>
                                        </p:tav>
                                      </p:tavLst>
                                    </p:anim>
                                    <p:animEffect transition="in" filter="fade">
                                      <p:cBhvr additive="repl">
                                        <p:cTn id="9" dur="3000"/>
                                        <p:tgtEl>
                                          <p:spTgt spid="66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90550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0550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5589588"/>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1" name="Text Box 4"/>
          <p:cNvSpPr txBox="1">
            <a:spLocks noChangeArrowheads="1"/>
          </p:cNvSpPr>
          <p:nvPr/>
        </p:nvSpPr>
        <p:spPr bwMode="auto">
          <a:xfrm>
            <a:off x="468313" y="476250"/>
            <a:ext cx="81359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0965" name="Text Box 5"/>
          <p:cNvSpPr txBox="1">
            <a:spLocks noChangeArrowheads="1"/>
          </p:cNvSpPr>
          <p:nvPr/>
        </p:nvSpPr>
        <p:spPr bwMode="auto">
          <a:xfrm>
            <a:off x="323850" y="3593656"/>
            <a:ext cx="7974013" cy="2348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eaLnBrk="1" hangingPunct="1">
              <a:spcBef>
                <a:spcPts val="1125"/>
              </a:spcBef>
              <a:buClrTx/>
              <a:buFontTx/>
              <a:buNone/>
            </a:pPr>
            <a:r>
              <a:rPr lang="it-IT" altLang="it-IT" sz="1800" dirty="0">
                <a:solidFill>
                  <a:srgbClr val="000000"/>
                </a:solidFill>
              </a:rPr>
              <a:t>All’interno del PTOF il progetto è stato sviluppato per una durate triennale. Esso comprende attività mattutine per un totale di ore </a:t>
            </a:r>
            <a:r>
              <a:rPr lang="it-IT" altLang="it-IT" sz="1800" dirty="0" smtClean="0">
                <a:solidFill>
                  <a:srgbClr val="000000"/>
                </a:solidFill>
              </a:rPr>
              <a:t>2 ed </a:t>
            </a:r>
            <a:r>
              <a:rPr lang="it-IT" altLang="it-IT" sz="1800" dirty="0">
                <a:solidFill>
                  <a:srgbClr val="000000"/>
                </a:solidFill>
              </a:rPr>
              <a:t>almeno 2 ore per alunno di attività pomeridiane per ogni sport promosso all’interno del progetto dalle varie </a:t>
            </a:r>
            <a:r>
              <a:rPr lang="it-IT" altLang="it-IT" sz="1800" dirty="0" smtClean="0">
                <a:solidFill>
                  <a:srgbClr val="000000"/>
                </a:solidFill>
              </a:rPr>
              <a:t>associazioni sportive e/o sociali.</a:t>
            </a:r>
            <a:r>
              <a:rPr lang="it-IT" altLang="it-IT" sz="1800" dirty="0" smtClean="0">
                <a:solidFill>
                  <a:srgbClr val="000000"/>
                </a:solidFill>
              </a:rPr>
              <a:t> </a:t>
            </a:r>
            <a:r>
              <a:rPr lang="it-IT" altLang="it-IT" sz="1800" dirty="0">
                <a:solidFill>
                  <a:srgbClr val="000000"/>
                </a:solidFill>
              </a:rPr>
              <a:t>Esso sarà rivolto a tutte le classi quarte e quinte della scuola primaria e a tutte le classi della scuola secondaria di primo grado di </a:t>
            </a:r>
            <a:r>
              <a:rPr lang="it-IT" altLang="it-IT" sz="1800" dirty="0" smtClean="0">
                <a:solidFill>
                  <a:srgbClr val="000000"/>
                </a:solidFill>
              </a:rPr>
              <a:t>Montalto delle Marche e Castignano. </a:t>
            </a:r>
            <a:r>
              <a:rPr lang="it-IT" altLang="it-IT" sz="1800" dirty="0">
                <a:solidFill>
                  <a:srgbClr val="000000"/>
                </a:solidFill>
              </a:rPr>
              <a:t>La parte conclusiva del progetto ci porterà alla realizzazione </a:t>
            </a:r>
            <a:r>
              <a:rPr lang="it-IT" altLang="it-IT" sz="1800" dirty="0" smtClean="0">
                <a:solidFill>
                  <a:srgbClr val="000000"/>
                </a:solidFill>
              </a:rPr>
              <a:t>della Festa dello Sport di fine Anno.</a:t>
            </a:r>
            <a:endParaRPr lang="it-IT" altLang="it-IT" sz="1800" dirty="0">
              <a:solidFill>
                <a:srgbClr val="000000"/>
              </a:solidFill>
            </a:endParaRPr>
          </a:p>
        </p:txBody>
      </p:sp>
      <p:sp>
        <p:nvSpPr>
          <p:cNvPr id="40966" name="Text Box 6"/>
          <p:cNvSpPr txBox="1">
            <a:spLocks noChangeArrowheads="1"/>
          </p:cNvSpPr>
          <p:nvPr/>
        </p:nvSpPr>
        <p:spPr bwMode="auto">
          <a:xfrm>
            <a:off x="250825" y="188913"/>
            <a:ext cx="8208963" cy="33655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spcBef>
                <a:spcPts val="1000"/>
              </a:spcBef>
              <a:buClrTx/>
              <a:buFontTx/>
              <a:buNone/>
            </a:pPr>
            <a:r>
              <a:rPr lang="it-IT" altLang="it-IT" sz="1600" b="1">
                <a:solidFill>
                  <a:srgbClr val="2615FF"/>
                </a:solidFill>
              </a:rPr>
              <a:t>PREMESSA ED INSERIMENTO NELLA PROGETTAZIONE CURRICOLARE</a:t>
            </a:r>
          </a:p>
        </p:txBody>
      </p:sp>
      <p:pic>
        <p:nvPicPr>
          <p:cNvPr id="39944"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72225" y="59150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5"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225" y="3068638"/>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6"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1125538"/>
            <a:ext cx="763588"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7"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5876925"/>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48"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08850" y="2565400"/>
            <a:ext cx="969963" cy="1150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72" name="Text Box 12"/>
          <p:cNvSpPr txBox="1">
            <a:spLocks noChangeArrowheads="1"/>
          </p:cNvSpPr>
          <p:nvPr/>
        </p:nvSpPr>
        <p:spPr bwMode="auto">
          <a:xfrm>
            <a:off x="1403350" y="836613"/>
            <a:ext cx="6840538" cy="1465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a:spcBef>
                <a:spcPts val="1125"/>
              </a:spcBef>
              <a:buClrTx/>
              <a:buFontTx/>
              <a:buNone/>
            </a:pPr>
            <a:r>
              <a:rPr lang="it-IT" altLang="it-IT" sz="1800" b="1" i="0" u="sng">
                <a:solidFill>
                  <a:srgbClr val="000000"/>
                </a:solidFill>
              </a:rPr>
              <a:t>Il progetto sarà  incentrato  sui processi formativi</a:t>
            </a:r>
            <a:r>
              <a:rPr lang="it-IT" altLang="it-IT" sz="1800" i="0">
                <a:solidFill>
                  <a:srgbClr val="000000"/>
                </a:solidFill>
              </a:rPr>
              <a:t> e non sui contenuti disciplinari,  per delineare processi di apprendimento che favoriscano l'acquisizioni di competenze, da intendersi come qualità individuali di saper combinare diverse risorse per gestire o affrontare in maniera efficace le situazioni in un determinato contesto</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0" presetClass="entr" fill="hold" nodeType="afterEffect">
                                  <p:stCondLst>
                                    <p:cond delay="1000"/>
                                  </p:stCondLst>
                                  <p:childTnLst>
                                    <p:set>
                                      <p:cBhvr additive="repl">
                                        <p:cTn id="6" dur="1" fill="hold">
                                          <p:stCondLst>
                                            <p:cond delay="0"/>
                                          </p:stCondLst>
                                        </p:cTn>
                                        <p:tgtEl>
                                          <p:spTgt spid="40966"/>
                                        </p:tgtEl>
                                        <p:attrNameLst>
                                          <p:attrName>style.visibility</p:attrName>
                                        </p:attrNameLst>
                                      </p:cBhvr>
                                      <p:to>
                                        <p:strVal val="visible"/>
                                      </p:to>
                                    </p:set>
                                    <p:animEffect transition="in" filter="fade">
                                      <p:cBhvr additive="repl">
                                        <p:cTn id="7" dur="1600" decel="100000"/>
                                        <p:tgtEl>
                                          <p:spTgt spid="40966"/>
                                        </p:tgtEl>
                                      </p:cBhvr>
                                    </p:animEffect>
                                    <p:anim calcmode="lin" valueType="num">
                                      <p:cBhvr additive="repl">
                                        <p:cTn id="8" dur="1600" decel="100000" fill="hold"/>
                                        <p:tgtEl>
                                          <p:spTgt spid="40966"/>
                                        </p:tgtEl>
                                        <p:attrNameLst>
                                          <p:attrName>r</p:attrName>
                                        </p:attrNameLst>
                                      </p:cBhvr>
                                      <p:tavLst>
                                        <p:tav tm="100000">
                                          <p:val>
                                            <p:strVal val="-90"/>
                                          </p:val>
                                        </p:tav>
                                        <p:tav>
                                          <p:val>
                                            <p:strVal val="0"/>
                                          </p:val>
                                        </p:tav>
                                      </p:tavLst>
                                    </p:anim>
                                    <p:anim calcmode="lin" valueType="num">
                                      <p:cBhvr additive="repl">
                                        <p:cTn id="9" dur="1600" decel="100000" fill="hold"/>
                                        <p:tgtEl>
                                          <p:spTgt spid="40966"/>
                                        </p:tgtEl>
                                        <p:attrNameLst>
                                          <p:attrName>ppt_x</p:attrName>
                                        </p:attrNameLst>
                                      </p:cBhvr>
                                      <p:tavLst>
                                        <p:tav tm="100000">
                                          <p:val>
                                            <p:strVal val="#ppt_x+0.4"/>
                                          </p:val>
                                        </p:tav>
                                        <p:tav>
                                          <p:val>
                                            <p:strVal val="#ppt_x-0.05"/>
                                          </p:val>
                                        </p:tav>
                                      </p:tavLst>
                                    </p:anim>
                                    <p:anim calcmode="lin" valueType="num">
                                      <p:cBhvr additive="repl">
                                        <p:cTn id="10" dur="1600" decel="100000" fill="hold"/>
                                        <p:tgtEl>
                                          <p:spTgt spid="40966"/>
                                        </p:tgtEl>
                                        <p:attrNameLst>
                                          <p:attrName>ppt_y</p:attrName>
                                        </p:attrNameLst>
                                      </p:cBhvr>
                                      <p:tavLst>
                                        <p:tav tm="100000">
                                          <p:val>
                                            <p:strVal val="#ppt_y-0.4"/>
                                          </p:val>
                                        </p:tav>
                                        <p:tav>
                                          <p:val>
                                            <p:strVal val="#ppt_y+0.1"/>
                                          </p:val>
                                        </p:tav>
                                      </p:tavLst>
                                    </p:anim>
                                    <p:anim calcmode="lin" valueType="num">
                                      <p:cBhvr additive="repl">
                                        <p:cTn id="11" dur="400" accel="100000" fill="hold">
                                          <p:stCondLst>
                                            <p:cond delay="1600"/>
                                          </p:stCondLst>
                                        </p:cTn>
                                        <p:tgtEl>
                                          <p:spTgt spid="40966"/>
                                        </p:tgtEl>
                                        <p:attrNameLst>
                                          <p:attrName>ppt_x</p:attrName>
                                        </p:attrNameLst>
                                      </p:cBhvr>
                                      <p:tavLst>
                                        <p:tav tm="100000">
                                          <p:val>
                                            <p:strVal val="#ppt_x-0.05"/>
                                          </p:val>
                                        </p:tav>
                                        <p:tav>
                                          <p:val>
                                            <p:strVal val="#ppt_x"/>
                                          </p:val>
                                        </p:tav>
                                      </p:tavLst>
                                    </p:anim>
                                    <p:anim calcmode="lin" valueType="num">
                                      <p:cBhvr additive="repl">
                                        <p:cTn id="12" dur="400" accel="100000" fill="hold">
                                          <p:stCondLst>
                                            <p:cond delay="1600"/>
                                          </p:stCondLst>
                                        </p:cTn>
                                        <p:tgtEl>
                                          <p:spTgt spid="40966"/>
                                        </p:tgtEl>
                                        <p:attrNameLst>
                                          <p:attrName>ppt_y</p:attrName>
                                        </p:attrNameLst>
                                      </p:cBhvr>
                                      <p:tavLst>
                                        <p:tav tm="100000">
                                          <p:val>
                                            <p:strVal val="#ppt_y+0.1"/>
                                          </p:val>
                                        </p:tav>
                                        <p:tav>
                                          <p:val>
                                            <p:strVal val="#ppt_y"/>
                                          </p:val>
                                        </p:tav>
                                      </p:tavLst>
                                    </p:anim>
                                  </p:childTnLst>
                                </p:cTn>
                              </p:par>
                            </p:childTnLst>
                          </p:cTn>
                        </p:par>
                        <p:par>
                          <p:cTn id="13" fill="hold" nodeType="afterGroup">
                            <p:stCondLst>
                              <p:cond delay="3000"/>
                            </p:stCondLst>
                            <p:childTnLst>
                              <p:par>
                                <p:cTn id="14" presetID="30" presetClass="entr" fill="hold" nodeType="afterEffect">
                                  <p:stCondLst>
                                    <p:cond delay="0"/>
                                  </p:stCondLst>
                                  <p:childTnLst>
                                    <p:set>
                                      <p:cBhvr additive="repl">
                                        <p:cTn id="15" dur="1" fill="hold">
                                          <p:stCondLst>
                                            <p:cond delay="0"/>
                                          </p:stCondLst>
                                        </p:cTn>
                                        <p:tgtEl>
                                          <p:spTgt spid="40965"/>
                                        </p:tgtEl>
                                        <p:attrNameLst>
                                          <p:attrName>style.visibility</p:attrName>
                                        </p:attrNameLst>
                                      </p:cBhvr>
                                      <p:to>
                                        <p:strVal val="visible"/>
                                      </p:to>
                                    </p:set>
                                    <p:animEffect transition="in" filter="fade">
                                      <p:cBhvr additive="repl">
                                        <p:cTn id="16" dur="1600" decel="100000"/>
                                        <p:tgtEl>
                                          <p:spTgt spid="40965"/>
                                        </p:tgtEl>
                                      </p:cBhvr>
                                    </p:animEffect>
                                    <p:anim calcmode="lin" valueType="num">
                                      <p:cBhvr additive="repl">
                                        <p:cTn id="17" dur="1600" decel="100000" fill="hold"/>
                                        <p:tgtEl>
                                          <p:spTgt spid="40965"/>
                                        </p:tgtEl>
                                        <p:attrNameLst>
                                          <p:attrName>r</p:attrName>
                                        </p:attrNameLst>
                                      </p:cBhvr>
                                      <p:tavLst>
                                        <p:tav tm="100000">
                                          <p:val>
                                            <p:strVal val="-90"/>
                                          </p:val>
                                        </p:tav>
                                        <p:tav>
                                          <p:val>
                                            <p:strVal val="0"/>
                                          </p:val>
                                        </p:tav>
                                      </p:tavLst>
                                    </p:anim>
                                    <p:anim calcmode="lin" valueType="num">
                                      <p:cBhvr additive="repl">
                                        <p:cTn id="18" dur="1600" decel="100000" fill="hold"/>
                                        <p:tgtEl>
                                          <p:spTgt spid="40965"/>
                                        </p:tgtEl>
                                        <p:attrNameLst>
                                          <p:attrName>ppt_x</p:attrName>
                                        </p:attrNameLst>
                                      </p:cBhvr>
                                      <p:tavLst>
                                        <p:tav tm="100000">
                                          <p:val>
                                            <p:strVal val="#ppt_x+0.4"/>
                                          </p:val>
                                        </p:tav>
                                        <p:tav>
                                          <p:val>
                                            <p:strVal val="#ppt_x-0.05"/>
                                          </p:val>
                                        </p:tav>
                                      </p:tavLst>
                                    </p:anim>
                                    <p:anim calcmode="lin" valueType="num">
                                      <p:cBhvr additive="repl">
                                        <p:cTn id="19" dur="1600" decel="100000" fill="hold"/>
                                        <p:tgtEl>
                                          <p:spTgt spid="40965"/>
                                        </p:tgtEl>
                                        <p:attrNameLst>
                                          <p:attrName>ppt_y</p:attrName>
                                        </p:attrNameLst>
                                      </p:cBhvr>
                                      <p:tavLst>
                                        <p:tav tm="100000">
                                          <p:val>
                                            <p:strVal val="#ppt_y-0.4"/>
                                          </p:val>
                                        </p:tav>
                                        <p:tav>
                                          <p:val>
                                            <p:strVal val="#ppt_y+0.1"/>
                                          </p:val>
                                        </p:tav>
                                      </p:tavLst>
                                    </p:anim>
                                    <p:anim calcmode="lin" valueType="num">
                                      <p:cBhvr additive="repl">
                                        <p:cTn id="20" dur="400" accel="100000" fill="hold">
                                          <p:stCondLst>
                                            <p:cond delay="1600"/>
                                          </p:stCondLst>
                                        </p:cTn>
                                        <p:tgtEl>
                                          <p:spTgt spid="40965"/>
                                        </p:tgtEl>
                                        <p:attrNameLst>
                                          <p:attrName>ppt_x</p:attrName>
                                        </p:attrNameLst>
                                      </p:cBhvr>
                                      <p:tavLst>
                                        <p:tav tm="100000">
                                          <p:val>
                                            <p:strVal val="#ppt_x-0.05"/>
                                          </p:val>
                                        </p:tav>
                                        <p:tav>
                                          <p:val>
                                            <p:strVal val="#ppt_x"/>
                                          </p:val>
                                        </p:tav>
                                      </p:tavLst>
                                    </p:anim>
                                    <p:anim calcmode="lin" valueType="num">
                                      <p:cBhvr additive="repl">
                                        <p:cTn id="21" dur="400" accel="100000" fill="hold">
                                          <p:stCondLst>
                                            <p:cond delay="1600"/>
                                          </p:stCondLst>
                                        </p:cTn>
                                        <p:tgtEl>
                                          <p:spTgt spid="40965"/>
                                        </p:tgtEl>
                                        <p:attrNameLst>
                                          <p:attrName>ppt_y</p:attrName>
                                        </p:attrNameLst>
                                      </p:cBhvr>
                                      <p:tavLst>
                                        <p:tav tm="100000">
                                          <p:val>
                                            <p:strVal val="#ppt_y+0.1"/>
                                          </p:val>
                                        </p:tav>
                                        <p:tav>
                                          <p:val>
                                            <p:strVal val="#ppt_y"/>
                                          </p:val>
                                        </p:tav>
                                      </p:tavLst>
                                    </p:anim>
                                  </p:childTnLst>
                                </p:cTn>
                              </p:par>
                            </p:childTnLst>
                          </p:cTn>
                        </p:par>
                        <p:par>
                          <p:cTn id="22" fill="hold" nodeType="afterGroup">
                            <p:stCondLst>
                              <p:cond delay="5000"/>
                            </p:stCondLst>
                            <p:childTnLst>
                              <p:par>
                                <p:cTn id="23" presetID="30" presetClass="entr" fill="hold" nodeType="afterEffect">
                                  <p:stCondLst>
                                    <p:cond delay="0"/>
                                  </p:stCondLst>
                                  <p:childTnLst>
                                    <p:set>
                                      <p:cBhvr additive="repl">
                                        <p:cTn id="24" dur="1" fill="hold">
                                          <p:stCondLst>
                                            <p:cond delay="0"/>
                                          </p:stCondLst>
                                        </p:cTn>
                                        <p:tgtEl>
                                          <p:spTgt spid="40972"/>
                                        </p:tgtEl>
                                        <p:attrNameLst>
                                          <p:attrName>style.visibility</p:attrName>
                                        </p:attrNameLst>
                                      </p:cBhvr>
                                      <p:to>
                                        <p:strVal val="visible"/>
                                      </p:to>
                                    </p:set>
                                    <p:animEffect transition="in" filter="fade">
                                      <p:cBhvr additive="repl">
                                        <p:cTn id="25" dur="1600" decel="100000"/>
                                        <p:tgtEl>
                                          <p:spTgt spid="40972"/>
                                        </p:tgtEl>
                                      </p:cBhvr>
                                    </p:animEffect>
                                    <p:anim calcmode="lin" valueType="num">
                                      <p:cBhvr additive="repl">
                                        <p:cTn id="26" dur="1600" decel="100000" fill="hold"/>
                                        <p:tgtEl>
                                          <p:spTgt spid="40972"/>
                                        </p:tgtEl>
                                        <p:attrNameLst>
                                          <p:attrName>r</p:attrName>
                                        </p:attrNameLst>
                                      </p:cBhvr>
                                      <p:tavLst>
                                        <p:tav tm="100000">
                                          <p:val>
                                            <p:strVal val="-90"/>
                                          </p:val>
                                        </p:tav>
                                        <p:tav>
                                          <p:val>
                                            <p:strVal val="0"/>
                                          </p:val>
                                        </p:tav>
                                      </p:tavLst>
                                    </p:anim>
                                    <p:anim calcmode="lin" valueType="num">
                                      <p:cBhvr additive="repl">
                                        <p:cTn id="27" dur="1600" decel="100000" fill="hold"/>
                                        <p:tgtEl>
                                          <p:spTgt spid="40972"/>
                                        </p:tgtEl>
                                        <p:attrNameLst>
                                          <p:attrName>ppt_x</p:attrName>
                                        </p:attrNameLst>
                                      </p:cBhvr>
                                      <p:tavLst>
                                        <p:tav tm="100000">
                                          <p:val>
                                            <p:strVal val="#ppt_x+0.4"/>
                                          </p:val>
                                        </p:tav>
                                        <p:tav>
                                          <p:val>
                                            <p:strVal val="#ppt_x-0.05"/>
                                          </p:val>
                                        </p:tav>
                                      </p:tavLst>
                                    </p:anim>
                                    <p:anim calcmode="lin" valueType="num">
                                      <p:cBhvr additive="repl">
                                        <p:cTn id="28" dur="1600" decel="100000" fill="hold"/>
                                        <p:tgtEl>
                                          <p:spTgt spid="40972"/>
                                        </p:tgtEl>
                                        <p:attrNameLst>
                                          <p:attrName>ppt_y</p:attrName>
                                        </p:attrNameLst>
                                      </p:cBhvr>
                                      <p:tavLst>
                                        <p:tav tm="100000">
                                          <p:val>
                                            <p:strVal val="#ppt_y-0.4"/>
                                          </p:val>
                                        </p:tav>
                                        <p:tav>
                                          <p:val>
                                            <p:strVal val="#ppt_y+0.1"/>
                                          </p:val>
                                        </p:tav>
                                      </p:tavLst>
                                    </p:anim>
                                    <p:anim calcmode="lin" valueType="num">
                                      <p:cBhvr additive="repl">
                                        <p:cTn id="29" dur="400" accel="100000" fill="hold">
                                          <p:stCondLst>
                                            <p:cond delay="1600"/>
                                          </p:stCondLst>
                                        </p:cTn>
                                        <p:tgtEl>
                                          <p:spTgt spid="40972"/>
                                        </p:tgtEl>
                                        <p:attrNameLst>
                                          <p:attrName>ppt_x</p:attrName>
                                        </p:attrNameLst>
                                      </p:cBhvr>
                                      <p:tavLst>
                                        <p:tav tm="100000">
                                          <p:val>
                                            <p:strVal val="#ppt_x-0.05"/>
                                          </p:val>
                                        </p:tav>
                                        <p:tav>
                                          <p:val>
                                            <p:strVal val="#ppt_x"/>
                                          </p:val>
                                        </p:tav>
                                      </p:tavLst>
                                    </p:anim>
                                    <p:anim calcmode="lin" valueType="num">
                                      <p:cBhvr additive="repl">
                                        <p:cTn id="30" dur="400" accel="100000" fill="hold">
                                          <p:stCondLst>
                                            <p:cond delay="1600"/>
                                          </p:stCondLst>
                                        </p:cTn>
                                        <p:tgtEl>
                                          <p:spTgt spid="40972"/>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0" y="5905500"/>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5516563"/>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638" y="54451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5" name="Text Box 4"/>
          <p:cNvSpPr txBox="1">
            <a:spLocks noChangeArrowheads="1"/>
          </p:cNvSpPr>
          <p:nvPr/>
        </p:nvSpPr>
        <p:spPr bwMode="auto">
          <a:xfrm>
            <a:off x="468313" y="476250"/>
            <a:ext cx="81359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1989" name="Text Box 5"/>
          <p:cNvSpPr txBox="1">
            <a:spLocks noChangeArrowheads="1"/>
          </p:cNvSpPr>
          <p:nvPr/>
        </p:nvSpPr>
        <p:spPr bwMode="auto">
          <a:xfrm>
            <a:off x="250825" y="476250"/>
            <a:ext cx="8208963" cy="703263"/>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spcBef>
                <a:spcPts val="1250"/>
              </a:spcBef>
              <a:buClrTx/>
              <a:buFontTx/>
              <a:buNone/>
            </a:pPr>
            <a:r>
              <a:rPr lang="it-IT" altLang="it-IT" sz="2000" b="1">
                <a:solidFill>
                  <a:srgbClr val="2615FF"/>
                </a:solidFill>
              </a:rPr>
              <a:t>PREMESSA ED INSERIMENTO NELLA PROGETTAZIONE CURRICOLARE</a:t>
            </a:r>
          </a:p>
        </p:txBody>
      </p:sp>
      <p:pic>
        <p:nvPicPr>
          <p:cNvPr id="40967"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5600" y="56610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8"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3888" y="3284538"/>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69"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500" y="1125538"/>
            <a:ext cx="763588" cy="1212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24750" y="5876925"/>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71"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027988" y="188913"/>
            <a:ext cx="969962"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5" name="Text Box 11"/>
          <p:cNvSpPr txBox="1">
            <a:spLocks noChangeArrowheads="1"/>
          </p:cNvSpPr>
          <p:nvPr/>
        </p:nvSpPr>
        <p:spPr bwMode="auto">
          <a:xfrm>
            <a:off x="135398" y="3867150"/>
            <a:ext cx="8064500" cy="1312863"/>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a:spcBef>
                <a:spcPts val="1250"/>
              </a:spcBef>
              <a:buClrTx/>
              <a:buFontTx/>
              <a:buNone/>
            </a:pPr>
            <a:r>
              <a:rPr lang="it-IT" altLang="it-IT" sz="2000" i="0" u="sng">
                <a:solidFill>
                  <a:srgbClr val="000000"/>
                </a:solidFill>
              </a:rPr>
              <a:t>Il progetto metterà in essere uno screening sportivo analitico che ci porterà, a favorire e ad avere sotto controllo,  le attività sportive svolte dai ragazzi del comprensorio tramite un analisi  di tutti i ragazzi  praticanti sport effettuata prima durante e dopo la realizzazione del progetto. </a:t>
            </a:r>
          </a:p>
        </p:txBody>
      </p:sp>
      <p:sp>
        <p:nvSpPr>
          <p:cNvPr id="41996" name="Text Box 12"/>
          <p:cNvSpPr txBox="1">
            <a:spLocks noChangeArrowheads="1"/>
          </p:cNvSpPr>
          <p:nvPr/>
        </p:nvSpPr>
        <p:spPr bwMode="auto">
          <a:xfrm>
            <a:off x="900113" y="1341438"/>
            <a:ext cx="7920037" cy="2284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just" eaLnBrk="1" hangingPunct="1">
              <a:buClrTx/>
              <a:buFontTx/>
              <a:buNone/>
            </a:pPr>
            <a:r>
              <a:rPr lang="it-IT" altLang="it-IT" sz="1600" i="0">
                <a:solidFill>
                  <a:srgbClr val="000000"/>
                </a:solidFill>
              </a:rPr>
              <a:t>Questo progetto si inserisce nel quadro più ampio della conoscenza e dello sviluppo delle competenze dei giochi, degli sport, delle regole e del fair play.</a:t>
            </a:r>
          </a:p>
          <a:p>
            <a:pPr algn="just" eaLnBrk="1" hangingPunct="1">
              <a:buClrTx/>
              <a:buFontTx/>
              <a:buNone/>
            </a:pPr>
            <a:r>
              <a:rPr lang="it-IT" altLang="it-IT" sz="1600" i="0">
                <a:solidFill>
                  <a:srgbClr val="000000"/>
                </a:solidFill>
              </a:rPr>
              <a:t>L’apprendimento significativo di queste competenze aggiungerà un grande tassello per la completa formazione personale dello studente, nel suo percorso di crescita non solo corporea ma anche e soprattutto psichica e sociale</a:t>
            </a:r>
            <a:r>
              <a:rPr lang="it-IT" altLang="it-IT" sz="1600">
                <a:solidFill>
                  <a:srgbClr val="000000"/>
                </a:solidFill>
              </a:rPr>
              <a:t>. </a:t>
            </a:r>
            <a:r>
              <a:rPr lang="it-IT" altLang="it-IT" sz="1600" u="sng">
                <a:solidFill>
                  <a:srgbClr val="000000"/>
                </a:solidFill>
              </a:rPr>
              <a:t>Autostima, consapevolezza dei propri mezzi favoriranno un idoneo orientamento nelle scelte future. Tutte le attività tenderanno a mettere ciascun allievo nelle condizioni di scoprire le proprie capacità e attitudini per una scelta ponderata della propria “strada”.</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0" presetClass="entr" fill="hold" nodeType="afterEffect">
                                  <p:stCondLst>
                                    <p:cond delay="1000"/>
                                  </p:stCondLst>
                                  <p:childTnLst>
                                    <p:set>
                                      <p:cBhvr additive="repl">
                                        <p:cTn id="6" dur="1" fill="hold">
                                          <p:stCondLst>
                                            <p:cond delay="0"/>
                                          </p:stCondLst>
                                        </p:cTn>
                                        <p:tgtEl>
                                          <p:spTgt spid="41989"/>
                                        </p:tgtEl>
                                        <p:attrNameLst>
                                          <p:attrName>style.visibility</p:attrName>
                                        </p:attrNameLst>
                                      </p:cBhvr>
                                      <p:to>
                                        <p:strVal val="visible"/>
                                      </p:to>
                                    </p:set>
                                    <p:animEffect transition="in" filter="fade">
                                      <p:cBhvr additive="repl">
                                        <p:cTn id="7" dur="1600" decel="100000"/>
                                        <p:tgtEl>
                                          <p:spTgt spid="41989"/>
                                        </p:tgtEl>
                                      </p:cBhvr>
                                    </p:animEffect>
                                    <p:anim calcmode="lin" valueType="num">
                                      <p:cBhvr additive="repl">
                                        <p:cTn id="8" dur="1600" decel="100000" fill="hold"/>
                                        <p:tgtEl>
                                          <p:spTgt spid="41989"/>
                                        </p:tgtEl>
                                        <p:attrNameLst>
                                          <p:attrName>r</p:attrName>
                                        </p:attrNameLst>
                                      </p:cBhvr>
                                      <p:tavLst>
                                        <p:tav tm="100000">
                                          <p:val>
                                            <p:strVal val="-90"/>
                                          </p:val>
                                        </p:tav>
                                        <p:tav>
                                          <p:val>
                                            <p:strVal val="0"/>
                                          </p:val>
                                        </p:tav>
                                      </p:tavLst>
                                    </p:anim>
                                    <p:anim calcmode="lin" valueType="num">
                                      <p:cBhvr additive="repl">
                                        <p:cTn id="9" dur="1600" decel="100000" fill="hold"/>
                                        <p:tgtEl>
                                          <p:spTgt spid="41989"/>
                                        </p:tgtEl>
                                        <p:attrNameLst>
                                          <p:attrName>ppt_x</p:attrName>
                                        </p:attrNameLst>
                                      </p:cBhvr>
                                      <p:tavLst>
                                        <p:tav tm="100000">
                                          <p:val>
                                            <p:strVal val="#ppt_x+0.4"/>
                                          </p:val>
                                        </p:tav>
                                        <p:tav>
                                          <p:val>
                                            <p:strVal val="#ppt_x-0.05"/>
                                          </p:val>
                                        </p:tav>
                                      </p:tavLst>
                                    </p:anim>
                                    <p:anim calcmode="lin" valueType="num">
                                      <p:cBhvr additive="repl">
                                        <p:cTn id="10" dur="1600" decel="100000" fill="hold"/>
                                        <p:tgtEl>
                                          <p:spTgt spid="41989"/>
                                        </p:tgtEl>
                                        <p:attrNameLst>
                                          <p:attrName>ppt_y</p:attrName>
                                        </p:attrNameLst>
                                      </p:cBhvr>
                                      <p:tavLst>
                                        <p:tav tm="100000">
                                          <p:val>
                                            <p:strVal val="#ppt_y-0.4"/>
                                          </p:val>
                                        </p:tav>
                                        <p:tav>
                                          <p:val>
                                            <p:strVal val="#ppt_y+0.1"/>
                                          </p:val>
                                        </p:tav>
                                      </p:tavLst>
                                    </p:anim>
                                    <p:anim calcmode="lin" valueType="num">
                                      <p:cBhvr additive="repl">
                                        <p:cTn id="11" dur="400" accel="100000" fill="hold">
                                          <p:stCondLst>
                                            <p:cond delay="1600"/>
                                          </p:stCondLst>
                                        </p:cTn>
                                        <p:tgtEl>
                                          <p:spTgt spid="41989"/>
                                        </p:tgtEl>
                                        <p:attrNameLst>
                                          <p:attrName>ppt_x</p:attrName>
                                        </p:attrNameLst>
                                      </p:cBhvr>
                                      <p:tavLst>
                                        <p:tav tm="100000">
                                          <p:val>
                                            <p:strVal val="#ppt_x-0.05"/>
                                          </p:val>
                                        </p:tav>
                                        <p:tav>
                                          <p:val>
                                            <p:strVal val="#ppt_x"/>
                                          </p:val>
                                        </p:tav>
                                      </p:tavLst>
                                    </p:anim>
                                    <p:anim calcmode="lin" valueType="num">
                                      <p:cBhvr additive="repl">
                                        <p:cTn id="12" dur="400" accel="100000" fill="hold">
                                          <p:stCondLst>
                                            <p:cond delay="1600"/>
                                          </p:stCondLst>
                                        </p:cTn>
                                        <p:tgtEl>
                                          <p:spTgt spid="41989"/>
                                        </p:tgtEl>
                                        <p:attrNameLst>
                                          <p:attrName>ppt_y</p:attrName>
                                        </p:attrNameLst>
                                      </p:cBhvr>
                                      <p:tavLst>
                                        <p:tav tm="100000">
                                          <p:val>
                                            <p:strVal val="#ppt_y+0.1"/>
                                          </p:val>
                                        </p:tav>
                                        <p:tav>
                                          <p:val>
                                            <p:strVal val="#ppt_y"/>
                                          </p:val>
                                        </p:tav>
                                      </p:tavLst>
                                    </p:anim>
                                  </p:childTnLst>
                                </p:cTn>
                              </p:par>
                            </p:childTnLst>
                          </p:cTn>
                        </p:par>
                        <p:par>
                          <p:cTn id="13" fill="hold" nodeType="afterGroup">
                            <p:stCondLst>
                              <p:cond delay="3000"/>
                            </p:stCondLst>
                            <p:childTnLst>
                              <p:par>
                                <p:cTn id="14" presetID="25" presetClass="entr" fill="hold" nodeType="afterEffect">
                                  <p:stCondLst>
                                    <p:cond delay="0"/>
                                  </p:stCondLst>
                                  <p:childTnLst>
                                    <p:set>
                                      <p:cBhvr additive="repl">
                                        <p:cTn id="15" dur="1" fill="hold">
                                          <p:stCondLst>
                                            <p:cond delay="0"/>
                                          </p:stCondLst>
                                        </p:cTn>
                                        <p:tgtEl>
                                          <p:spTgt spid="41996"/>
                                        </p:tgtEl>
                                        <p:attrNameLst>
                                          <p:attrName>style.visibility</p:attrName>
                                        </p:attrNameLst>
                                      </p:cBhvr>
                                      <p:to>
                                        <p:strVal val="visible"/>
                                      </p:to>
                                    </p:set>
                                    <p:anim calcmode="lin" valueType="num">
                                      <p:cBhvr additive="repl">
                                        <p:cTn id="16" dur="1500" decel="50000" fill="hold">
                                          <p:stCondLst>
                                            <p:cond delay="0"/>
                                          </p:stCondLst>
                                        </p:cTn>
                                        <p:tgtEl>
                                          <p:spTgt spid="41996"/>
                                        </p:tgtEl>
                                        <p:attrNameLst>
                                          <p:attrName>r</p:attrName>
                                        </p:attrNameLst>
                                      </p:cBhvr>
                                      <p:tavLst>
                                        <p:tav tm="100000">
                                          <p:val>
                                            <p:strVal val="-90"/>
                                          </p:val>
                                        </p:tav>
                                        <p:tav>
                                          <p:val>
                                            <p:strVal val="0"/>
                                          </p:val>
                                        </p:tav>
                                      </p:tavLst>
                                    </p:anim>
                                    <p:anim calcmode="lin" valueType="num">
                                      <p:cBhvr additive="repl">
                                        <p:cTn id="17" dur="1500" decel="50000" fill="hold">
                                          <p:stCondLst>
                                            <p:cond delay="0"/>
                                          </p:stCondLst>
                                        </p:cTn>
                                        <p:tgtEl>
                                          <p:spTgt spid="41996"/>
                                        </p:tgtEl>
                                        <p:attrNameLst>
                                          <p:attrName>ppt_w</p:attrName>
                                        </p:attrNameLst>
                                      </p:cBhvr>
                                      <p:tavLst>
                                        <p:tav tm="100000">
                                          <p:val>
                                            <p:strVal val="#ppt_w"/>
                                          </p:val>
                                        </p:tav>
                                        <p:tav>
                                          <p:val>
                                            <p:strVal val="#ppt_w*.05"/>
                                          </p:val>
                                        </p:tav>
                                      </p:tavLst>
                                    </p:anim>
                                    <p:anim calcmode="lin" valueType="num">
                                      <p:cBhvr additive="repl">
                                        <p:cTn id="18" dur="1500" accel="50000" fill="hold">
                                          <p:stCondLst>
                                            <p:cond delay="1500"/>
                                          </p:stCondLst>
                                        </p:cTn>
                                        <p:tgtEl>
                                          <p:spTgt spid="41996"/>
                                        </p:tgtEl>
                                        <p:attrNameLst>
                                          <p:attrName>ppt_w</p:attrName>
                                        </p:attrNameLst>
                                      </p:cBhvr>
                                      <p:tavLst>
                                        <p:tav tm="100000">
                                          <p:val>
                                            <p:strVal val="#ppt_w*.05"/>
                                          </p:val>
                                        </p:tav>
                                        <p:tav>
                                          <p:val>
                                            <p:strVal val="#ppt_w"/>
                                          </p:val>
                                        </p:tav>
                                      </p:tavLst>
                                    </p:anim>
                                    <p:anim calcmode="lin" valueType="num">
                                      <p:cBhvr additive="repl">
                                        <p:cTn id="19" dur="3000" fill="hold"/>
                                        <p:tgtEl>
                                          <p:spTgt spid="41996"/>
                                        </p:tgtEl>
                                        <p:attrNameLst>
                                          <p:attrName>ppt_h</p:attrName>
                                        </p:attrNameLst>
                                      </p:cBhvr>
                                      <p:tavLst>
                                        <p:tav tm="100000">
                                          <p:val>
                                            <p:strVal val="#ppt_h"/>
                                          </p:val>
                                        </p:tav>
                                        <p:tav>
                                          <p:val>
                                            <p:strVal val="#ppt_h"/>
                                          </p:val>
                                        </p:tav>
                                      </p:tavLst>
                                    </p:anim>
                                    <p:anim calcmode="lin" valueType="num">
                                      <p:cBhvr additive="repl">
                                        <p:cTn id="20" dur="1500" decel="50000" fill="hold">
                                          <p:stCondLst>
                                            <p:cond delay="0"/>
                                          </p:stCondLst>
                                        </p:cTn>
                                        <p:tgtEl>
                                          <p:spTgt spid="41996"/>
                                        </p:tgtEl>
                                        <p:attrNameLst>
                                          <p:attrName>ppt_x</p:attrName>
                                        </p:attrNameLst>
                                      </p:cBhvr>
                                      <p:tavLst>
                                        <p:tav tm="100000">
                                          <p:val>
                                            <p:strVal val="#ppt_x+.4"/>
                                          </p:val>
                                        </p:tav>
                                        <p:tav>
                                          <p:val>
                                            <p:strVal val="#ppt_x"/>
                                          </p:val>
                                        </p:tav>
                                      </p:tavLst>
                                    </p:anim>
                                    <p:anim calcmode="lin" valueType="num">
                                      <p:cBhvr additive="repl">
                                        <p:cTn id="21" dur="1500" decel="50000" fill="hold">
                                          <p:stCondLst>
                                            <p:cond delay="0"/>
                                          </p:stCondLst>
                                        </p:cTn>
                                        <p:tgtEl>
                                          <p:spTgt spid="41996"/>
                                        </p:tgtEl>
                                        <p:attrNameLst>
                                          <p:attrName>ppt_y</p:attrName>
                                        </p:attrNameLst>
                                      </p:cBhvr>
                                      <p:tavLst>
                                        <p:tav tm="100000">
                                          <p:val>
                                            <p:strVal val="#ppt_y-.2"/>
                                          </p:val>
                                        </p:tav>
                                        <p:tav>
                                          <p:val>
                                            <p:strVal val="#ppt_y+.1"/>
                                          </p:val>
                                        </p:tav>
                                      </p:tavLst>
                                    </p:anim>
                                    <p:anim calcmode="lin" valueType="num">
                                      <p:cBhvr additive="repl">
                                        <p:cTn id="22" dur="1500" accel="50000" fill="hold">
                                          <p:stCondLst>
                                            <p:cond delay="1500"/>
                                          </p:stCondLst>
                                        </p:cTn>
                                        <p:tgtEl>
                                          <p:spTgt spid="41996"/>
                                        </p:tgtEl>
                                        <p:attrNameLst>
                                          <p:attrName>ppt_y</p:attrName>
                                        </p:attrNameLst>
                                      </p:cBhvr>
                                      <p:tavLst>
                                        <p:tav tm="100000">
                                          <p:val>
                                            <p:strVal val="#ppt_y+.1"/>
                                          </p:val>
                                        </p:tav>
                                        <p:tav>
                                          <p:val>
                                            <p:strVal val="#ppt_y"/>
                                          </p:val>
                                        </p:tav>
                                      </p:tavLst>
                                    </p:anim>
                                    <p:animEffect transition="in" filter="fade">
                                      <p:cBhvr additive="repl">
                                        <p:cTn id="23" dur="3000" decel="50000">
                                          <p:stCondLst>
                                            <p:cond delay="0"/>
                                          </p:stCondLst>
                                        </p:cTn>
                                        <p:tgtEl>
                                          <p:spTgt spid="41996"/>
                                        </p:tgtEl>
                                      </p:cBhvr>
                                    </p:animEffect>
                                  </p:childTnLst>
                                </p:cTn>
                              </p:par>
                            </p:childTnLst>
                          </p:cTn>
                        </p:par>
                        <p:par>
                          <p:cTn id="24" fill="hold" nodeType="afterGroup">
                            <p:stCondLst>
                              <p:cond delay="6000"/>
                            </p:stCondLst>
                            <p:childTnLst>
                              <p:par>
                                <p:cTn id="25" presetID="30" presetClass="entr" fill="hold" nodeType="afterEffect">
                                  <p:stCondLst>
                                    <p:cond delay="0"/>
                                  </p:stCondLst>
                                  <p:childTnLst>
                                    <p:set>
                                      <p:cBhvr additive="repl">
                                        <p:cTn id="26" dur="1" fill="hold">
                                          <p:stCondLst>
                                            <p:cond delay="0"/>
                                          </p:stCondLst>
                                        </p:cTn>
                                        <p:tgtEl>
                                          <p:spTgt spid="41995"/>
                                        </p:tgtEl>
                                        <p:attrNameLst>
                                          <p:attrName>style.visibility</p:attrName>
                                        </p:attrNameLst>
                                      </p:cBhvr>
                                      <p:to>
                                        <p:strVal val="visible"/>
                                      </p:to>
                                    </p:set>
                                    <p:animEffect transition="in" filter="fade">
                                      <p:cBhvr additive="repl">
                                        <p:cTn id="27" dur="1600" decel="100000"/>
                                        <p:tgtEl>
                                          <p:spTgt spid="41995"/>
                                        </p:tgtEl>
                                      </p:cBhvr>
                                    </p:animEffect>
                                    <p:anim calcmode="lin" valueType="num">
                                      <p:cBhvr additive="repl">
                                        <p:cTn id="28" dur="1600" decel="100000" fill="hold"/>
                                        <p:tgtEl>
                                          <p:spTgt spid="41995"/>
                                        </p:tgtEl>
                                        <p:attrNameLst>
                                          <p:attrName>r</p:attrName>
                                        </p:attrNameLst>
                                      </p:cBhvr>
                                      <p:tavLst>
                                        <p:tav tm="100000">
                                          <p:val>
                                            <p:strVal val="-90"/>
                                          </p:val>
                                        </p:tav>
                                        <p:tav>
                                          <p:val>
                                            <p:strVal val="0"/>
                                          </p:val>
                                        </p:tav>
                                      </p:tavLst>
                                    </p:anim>
                                    <p:anim calcmode="lin" valueType="num">
                                      <p:cBhvr additive="repl">
                                        <p:cTn id="29" dur="1600" decel="100000" fill="hold"/>
                                        <p:tgtEl>
                                          <p:spTgt spid="41995"/>
                                        </p:tgtEl>
                                        <p:attrNameLst>
                                          <p:attrName>ppt_x</p:attrName>
                                        </p:attrNameLst>
                                      </p:cBhvr>
                                      <p:tavLst>
                                        <p:tav tm="100000">
                                          <p:val>
                                            <p:strVal val="#ppt_x+0.4"/>
                                          </p:val>
                                        </p:tav>
                                        <p:tav>
                                          <p:val>
                                            <p:strVal val="#ppt_x-0.05"/>
                                          </p:val>
                                        </p:tav>
                                      </p:tavLst>
                                    </p:anim>
                                    <p:anim calcmode="lin" valueType="num">
                                      <p:cBhvr additive="repl">
                                        <p:cTn id="30" dur="1600" decel="100000" fill="hold"/>
                                        <p:tgtEl>
                                          <p:spTgt spid="41995"/>
                                        </p:tgtEl>
                                        <p:attrNameLst>
                                          <p:attrName>ppt_y</p:attrName>
                                        </p:attrNameLst>
                                      </p:cBhvr>
                                      <p:tavLst>
                                        <p:tav tm="100000">
                                          <p:val>
                                            <p:strVal val="#ppt_y-0.4"/>
                                          </p:val>
                                        </p:tav>
                                        <p:tav>
                                          <p:val>
                                            <p:strVal val="#ppt_y+0.1"/>
                                          </p:val>
                                        </p:tav>
                                      </p:tavLst>
                                    </p:anim>
                                    <p:anim calcmode="lin" valueType="num">
                                      <p:cBhvr additive="repl">
                                        <p:cTn id="31" dur="400" accel="100000" fill="hold">
                                          <p:stCondLst>
                                            <p:cond delay="1600"/>
                                          </p:stCondLst>
                                        </p:cTn>
                                        <p:tgtEl>
                                          <p:spTgt spid="41995"/>
                                        </p:tgtEl>
                                        <p:attrNameLst>
                                          <p:attrName>ppt_x</p:attrName>
                                        </p:attrNameLst>
                                      </p:cBhvr>
                                      <p:tavLst>
                                        <p:tav tm="100000">
                                          <p:val>
                                            <p:strVal val="#ppt_x-0.05"/>
                                          </p:val>
                                        </p:tav>
                                        <p:tav>
                                          <p:val>
                                            <p:strVal val="#ppt_x"/>
                                          </p:val>
                                        </p:tav>
                                      </p:tavLst>
                                    </p:anim>
                                    <p:anim calcmode="lin" valueType="num">
                                      <p:cBhvr additive="repl">
                                        <p:cTn id="32" dur="400" accel="100000" fill="hold">
                                          <p:stCondLst>
                                            <p:cond delay="1600"/>
                                          </p:stCondLst>
                                        </p:cTn>
                                        <p:tgtEl>
                                          <p:spTgt spid="41995"/>
                                        </p:tgtEl>
                                        <p:attrNameLst>
                                          <p:attrName>ppt_y</p:attrName>
                                        </p:attrNameLst>
                                      </p:cBhvr>
                                      <p:tavLst>
                                        <p:tav tm="100000">
                                          <p:val>
                                            <p:strVal val="#ppt_y+0.1"/>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1986" name="Text Box 1"/>
          <p:cNvSpPr txBox="1">
            <a:spLocks noChangeArrowheads="1"/>
          </p:cNvSpPr>
          <p:nvPr/>
        </p:nvSpPr>
        <p:spPr bwMode="auto">
          <a:xfrm>
            <a:off x="468313" y="476250"/>
            <a:ext cx="81359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
        <p:nvSpPr>
          <p:cNvPr id="43010" name="Text Box 2"/>
          <p:cNvSpPr txBox="1">
            <a:spLocks noChangeArrowheads="1"/>
          </p:cNvSpPr>
          <p:nvPr/>
        </p:nvSpPr>
        <p:spPr bwMode="auto">
          <a:xfrm>
            <a:off x="250825" y="188913"/>
            <a:ext cx="8353425" cy="336550"/>
          </a:xfrm>
          <a:prstGeom prst="rect">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spcBef>
                <a:spcPts val="1000"/>
              </a:spcBef>
              <a:buClrTx/>
              <a:buFontTx/>
              <a:buNone/>
            </a:pPr>
            <a:r>
              <a:rPr lang="it-IT" altLang="it-IT" sz="1600" b="1">
                <a:solidFill>
                  <a:srgbClr val="2615FF"/>
                </a:solidFill>
              </a:rPr>
              <a:t>INSERIMENTO NELLA PROGETTAZIONE CURRICOLARE</a:t>
            </a:r>
          </a:p>
        </p:txBody>
      </p:sp>
      <p:sp>
        <p:nvSpPr>
          <p:cNvPr id="43011" name="AutoShape 3"/>
          <p:cNvSpPr>
            <a:spLocks noChangeArrowheads="1"/>
          </p:cNvSpPr>
          <p:nvPr/>
        </p:nvSpPr>
        <p:spPr bwMode="auto">
          <a:xfrm>
            <a:off x="1835150" y="1412875"/>
            <a:ext cx="1655763"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200" dirty="0">
                <a:solidFill>
                  <a:srgbClr val="000000"/>
                </a:solidFill>
              </a:rPr>
              <a:t>INGLESE</a:t>
            </a:r>
          </a:p>
          <a:p>
            <a:pPr algn="ctr" eaLnBrk="1" hangingPunct="1">
              <a:buClrTx/>
              <a:buFontTx/>
              <a:buNone/>
            </a:pPr>
            <a:r>
              <a:rPr lang="it-IT" altLang="it-IT" sz="1000" dirty="0">
                <a:solidFill>
                  <a:srgbClr val="000000"/>
                </a:solidFill>
              </a:rPr>
              <a:t>ORE 2 PER CLASSE</a:t>
            </a:r>
          </a:p>
        </p:txBody>
      </p:sp>
      <p:sp>
        <p:nvSpPr>
          <p:cNvPr id="43012" name="AutoShape 4"/>
          <p:cNvSpPr>
            <a:spLocks noChangeArrowheads="1"/>
          </p:cNvSpPr>
          <p:nvPr/>
        </p:nvSpPr>
        <p:spPr bwMode="auto">
          <a:xfrm>
            <a:off x="0" y="1412875"/>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SCIENZE</a:t>
            </a:r>
            <a:r>
              <a:rPr lang="it-IT" altLang="it-IT" sz="1200">
                <a:solidFill>
                  <a:srgbClr val="000000"/>
                </a:solidFill>
              </a:rPr>
              <a:t> </a:t>
            </a:r>
            <a:r>
              <a:rPr lang="it-IT" altLang="it-IT" sz="1100">
                <a:solidFill>
                  <a:srgbClr val="000000"/>
                </a:solidFill>
              </a:rPr>
              <a:t>MOTORIE</a:t>
            </a:r>
          </a:p>
          <a:p>
            <a:pPr algn="ctr" eaLnBrk="1" hangingPunct="1">
              <a:buClrTx/>
              <a:buFontTx/>
              <a:buNone/>
            </a:pPr>
            <a:r>
              <a:rPr lang="it-IT" altLang="it-IT" sz="1000">
                <a:solidFill>
                  <a:srgbClr val="000000"/>
                </a:solidFill>
              </a:rPr>
              <a:t>ORE 20 CIRCA </a:t>
            </a:r>
          </a:p>
        </p:txBody>
      </p:sp>
      <p:sp>
        <p:nvSpPr>
          <p:cNvPr id="43013" name="AutoShape 5"/>
          <p:cNvSpPr>
            <a:spLocks noChangeArrowheads="1"/>
          </p:cNvSpPr>
          <p:nvPr/>
        </p:nvSpPr>
        <p:spPr bwMode="auto">
          <a:xfrm>
            <a:off x="3635375" y="1412875"/>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PALLAVOLO</a:t>
            </a:r>
          </a:p>
          <a:p>
            <a:pPr algn="ctr" eaLnBrk="1" hangingPunct="1">
              <a:buClrTx/>
              <a:buFontTx/>
              <a:buNone/>
            </a:pPr>
            <a:r>
              <a:rPr lang="it-IT" altLang="it-IT" sz="1000">
                <a:solidFill>
                  <a:srgbClr val="000000"/>
                </a:solidFill>
              </a:rPr>
              <a:t>ORE 2 PER CLASSE</a:t>
            </a:r>
          </a:p>
        </p:txBody>
      </p:sp>
      <p:sp>
        <p:nvSpPr>
          <p:cNvPr id="43014" name="AutoShape 6"/>
          <p:cNvSpPr>
            <a:spLocks noChangeArrowheads="1"/>
          </p:cNvSpPr>
          <p:nvPr/>
        </p:nvSpPr>
        <p:spPr bwMode="auto">
          <a:xfrm>
            <a:off x="5435600" y="1412875"/>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PALLACANESTRO</a:t>
            </a:r>
          </a:p>
          <a:p>
            <a:pPr algn="ctr" eaLnBrk="1" hangingPunct="1">
              <a:buClrTx/>
              <a:buFontTx/>
              <a:buNone/>
            </a:pPr>
            <a:r>
              <a:rPr lang="it-IT" altLang="it-IT" sz="1000">
                <a:solidFill>
                  <a:srgbClr val="000000"/>
                </a:solidFill>
              </a:rPr>
              <a:t>ORE 2 PER CLASSE</a:t>
            </a:r>
          </a:p>
        </p:txBody>
      </p:sp>
      <p:sp>
        <p:nvSpPr>
          <p:cNvPr id="43015" name="AutoShape 7"/>
          <p:cNvSpPr>
            <a:spLocks noChangeArrowheads="1"/>
          </p:cNvSpPr>
          <p:nvPr/>
        </p:nvSpPr>
        <p:spPr bwMode="auto">
          <a:xfrm>
            <a:off x="1619250" y="739775"/>
            <a:ext cx="6051550" cy="561975"/>
          </a:xfrm>
          <a:prstGeom prst="roundRect">
            <a:avLst>
              <a:gd name="adj" fmla="val 16667"/>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800" dirty="0">
                <a:solidFill>
                  <a:srgbClr val="FF0000"/>
                </a:solidFill>
              </a:rPr>
              <a:t>PROGETTO: VI </a:t>
            </a:r>
            <a:r>
              <a:rPr lang="it-IT" altLang="it-IT" sz="1800" dirty="0" smtClean="0">
                <a:solidFill>
                  <a:srgbClr val="FF0000"/>
                </a:solidFill>
              </a:rPr>
              <a:t>PRESENTIAMO </a:t>
            </a:r>
            <a:r>
              <a:rPr lang="it-IT" altLang="it-IT" sz="1800" dirty="0">
                <a:solidFill>
                  <a:srgbClr val="FF0000"/>
                </a:solidFill>
              </a:rPr>
              <a:t>……… GLI SPORT</a:t>
            </a:r>
          </a:p>
        </p:txBody>
      </p:sp>
      <p:sp>
        <p:nvSpPr>
          <p:cNvPr id="41993" name="Text Box 8"/>
          <p:cNvSpPr txBox="1">
            <a:spLocks noChangeArrowheads="1"/>
          </p:cNvSpPr>
          <p:nvPr/>
        </p:nvSpPr>
        <p:spPr bwMode="auto">
          <a:xfrm>
            <a:off x="4284663" y="6550025"/>
            <a:ext cx="4319587"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i="0">
                <a:solidFill>
                  <a:srgbClr val="000000"/>
                </a:solidFill>
              </a:rPr>
              <a:t>Periodo dell’anno  OTTOBRE-GIUGNO	</a:t>
            </a:r>
          </a:p>
        </p:txBody>
      </p:sp>
      <p:sp>
        <p:nvSpPr>
          <p:cNvPr id="43020" name="AutoShape 12"/>
          <p:cNvSpPr>
            <a:spLocks noChangeArrowheads="1"/>
          </p:cNvSpPr>
          <p:nvPr/>
        </p:nvSpPr>
        <p:spPr bwMode="auto">
          <a:xfrm>
            <a:off x="3635375" y="2852738"/>
            <a:ext cx="1657350" cy="576262"/>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CALCIO A 11</a:t>
            </a:r>
          </a:p>
          <a:p>
            <a:pPr algn="ctr" eaLnBrk="1" hangingPunct="1">
              <a:buClrTx/>
              <a:buFontTx/>
              <a:buNone/>
            </a:pPr>
            <a:r>
              <a:rPr lang="it-IT" altLang="it-IT" sz="1000">
                <a:solidFill>
                  <a:srgbClr val="000000"/>
                </a:solidFill>
              </a:rPr>
              <a:t>ORE 2 PER CLASSE</a:t>
            </a:r>
          </a:p>
        </p:txBody>
      </p:sp>
      <p:sp>
        <p:nvSpPr>
          <p:cNvPr id="43021" name="AutoShape 13"/>
          <p:cNvSpPr>
            <a:spLocks noChangeArrowheads="1"/>
          </p:cNvSpPr>
          <p:nvPr/>
        </p:nvSpPr>
        <p:spPr bwMode="auto">
          <a:xfrm>
            <a:off x="5435600" y="2852738"/>
            <a:ext cx="1657350" cy="576262"/>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CALCETTO</a:t>
            </a:r>
          </a:p>
          <a:p>
            <a:pPr algn="ctr" eaLnBrk="1" hangingPunct="1">
              <a:buClrTx/>
              <a:buFontTx/>
              <a:buNone/>
            </a:pPr>
            <a:r>
              <a:rPr lang="it-IT" altLang="it-IT" sz="1000">
                <a:solidFill>
                  <a:srgbClr val="000000"/>
                </a:solidFill>
              </a:rPr>
              <a:t>ORE 2 PER CLASSE</a:t>
            </a:r>
          </a:p>
        </p:txBody>
      </p:sp>
      <p:sp>
        <p:nvSpPr>
          <p:cNvPr id="43022" name="AutoShape 14"/>
          <p:cNvSpPr>
            <a:spLocks noChangeArrowheads="1"/>
          </p:cNvSpPr>
          <p:nvPr/>
        </p:nvSpPr>
        <p:spPr bwMode="auto">
          <a:xfrm>
            <a:off x="7235825" y="2852738"/>
            <a:ext cx="1657350" cy="576262"/>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TENNIS</a:t>
            </a:r>
          </a:p>
          <a:p>
            <a:pPr algn="ctr" eaLnBrk="1" hangingPunct="1">
              <a:buClrTx/>
              <a:buFontTx/>
              <a:buNone/>
            </a:pPr>
            <a:r>
              <a:rPr lang="it-IT" altLang="it-IT" sz="1000">
                <a:solidFill>
                  <a:srgbClr val="000000"/>
                </a:solidFill>
              </a:rPr>
              <a:t>ORE 2 PER CLASSE</a:t>
            </a:r>
          </a:p>
        </p:txBody>
      </p:sp>
      <p:sp>
        <p:nvSpPr>
          <p:cNvPr id="43024" name="AutoShape 16"/>
          <p:cNvSpPr>
            <a:spLocks noChangeArrowheads="1"/>
          </p:cNvSpPr>
          <p:nvPr/>
        </p:nvSpPr>
        <p:spPr bwMode="auto">
          <a:xfrm>
            <a:off x="1834356" y="2852936"/>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a:solidFill>
                  <a:srgbClr val="000000"/>
                </a:solidFill>
              </a:rPr>
              <a:t>KARATE</a:t>
            </a:r>
          </a:p>
          <a:p>
            <a:pPr algn="ctr" eaLnBrk="1" hangingPunct="1">
              <a:buClrTx/>
              <a:buFontTx/>
              <a:buNone/>
            </a:pPr>
            <a:r>
              <a:rPr lang="it-IT" altLang="it-IT" sz="1000">
                <a:solidFill>
                  <a:srgbClr val="000000"/>
                </a:solidFill>
              </a:rPr>
              <a:t>ORE 2 PER CLASSE</a:t>
            </a:r>
          </a:p>
        </p:txBody>
      </p:sp>
      <p:sp>
        <p:nvSpPr>
          <p:cNvPr id="43026" name="AutoShape 18"/>
          <p:cNvSpPr>
            <a:spLocks noChangeArrowheads="1"/>
          </p:cNvSpPr>
          <p:nvPr/>
        </p:nvSpPr>
        <p:spPr bwMode="auto">
          <a:xfrm>
            <a:off x="7272337" y="4364904"/>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dirty="0">
                <a:solidFill>
                  <a:srgbClr val="000000"/>
                </a:solidFill>
              </a:rPr>
              <a:t>GINNASTICA </a:t>
            </a:r>
          </a:p>
          <a:p>
            <a:pPr algn="ctr" eaLnBrk="1" hangingPunct="1">
              <a:buClrTx/>
              <a:buFontTx/>
              <a:buNone/>
            </a:pPr>
            <a:r>
              <a:rPr lang="it-IT" altLang="it-IT" sz="1100" dirty="0">
                <a:solidFill>
                  <a:srgbClr val="000000"/>
                </a:solidFill>
              </a:rPr>
              <a:t>POSTURALE</a:t>
            </a:r>
          </a:p>
          <a:p>
            <a:pPr algn="ctr" eaLnBrk="1" hangingPunct="1">
              <a:buClrTx/>
              <a:buFontTx/>
              <a:buNone/>
            </a:pPr>
            <a:r>
              <a:rPr lang="it-IT" altLang="it-IT" sz="1000" dirty="0">
                <a:solidFill>
                  <a:srgbClr val="000000"/>
                </a:solidFill>
              </a:rPr>
              <a:t>ORE 2 PER CLASSE</a:t>
            </a:r>
          </a:p>
        </p:txBody>
      </p:sp>
      <p:sp>
        <p:nvSpPr>
          <p:cNvPr id="43028" name="Text Box 20"/>
          <p:cNvSpPr txBox="1">
            <a:spLocks noChangeArrowheads="1"/>
          </p:cNvSpPr>
          <p:nvPr/>
        </p:nvSpPr>
        <p:spPr bwMode="auto">
          <a:xfrm>
            <a:off x="1835150" y="2060575"/>
            <a:ext cx="16573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a:solidFill>
                  <a:srgbClr val="000000"/>
                </a:solidFill>
              </a:rPr>
              <a:t>Lezioni di ed. fisica frontali in lingua</a:t>
            </a:r>
          </a:p>
        </p:txBody>
      </p:sp>
      <p:sp>
        <p:nvSpPr>
          <p:cNvPr id="43029" name="Text Box 21"/>
          <p:cNvSpPr txBox="1">
            <a:spLocks noChangeArrowheads="1"/>
          </p:cNvSpPr>
          <p:nvPr/>
        </p:nvSpPr>
        <p:spPr bwMode="auto">
          <a:xfrm>
            <a:off x="3635375" y="2060575"/>
            <a:ext cx="165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a:solidFill>
                  <a:srgbClr val="000000"/>
                </a:solidFill>
              </a:rPr>
              <a:t>Regole Fondamentali individuali  giochi didattici</a:t>
            </a:r>
          </a:p>
        </p:txBody>
      </p:sp>
      <p:sp>
        <p:nvSpPr>
          <p:cNvPr id="43030" name="Text Box 22"/>
          <p:cNvSpPr txBox="1">
            <a:spLocks noChangeArrowheads="1"/>
          </p:cNvSpPr>
          <p:nvPr/>
        </p:nvSpPr>
        <p:spPr bwMode="auto">
          <a:xfrm>
            <a:off x="3635375" y="3573463"/>
            <a:ext cx="165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a:solidFill>
                  <a:srgbClr val="000000"/>
                </a:solidFill>
              </a:rPr>
              <a:t>Regole Fondamentali individuali  giochi didattici</a:t>
            </a:r>
          </a:p>
        </p:txBody>
      </p:sp>
      <p:sp>
        <p:nvSpPr>
          <p:cNvPr id="43031" name="Text Box 23"/>
          <p:cNvSpPr txBox="1">
            <a:spLocks noChangeArrowheads="1"/>
          </p:cNvSpPr>
          <p:nvPr/>
        </p:nvSpPr>
        <p:spPr bwMode="auto">
          <a:xfrm>
            <a:off x="5435600" y="3522484"/>
            <a:ext cx="165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a:solidFill>
                  <a:srgbClr val="000000"/>
                </a:solidFill>
              </a:rPr>
              <a:t>Regole Fondamentali individuali  giochi didattici</a:t>
            </a:r>
          </a:p>
        </p:txBody>
      </p:sp>
      <p:sp>
        <p:nvSpPr>
          <p:cNvPr id="43032" name="Text Box 24"/>
          <p:cNvSpPr txBox="1">
            <a:spLocks noChangeArrowheads="1"/>
          </p:cNvSpPr>
          <p:nvPr/>
        </p:nvSpPr>
        <p:spPr bwMode="auto">
          <a:xfrm>
            <a:off x="7235825" y="3575050"/>
            <a:ext cx="16573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a:solidFill>
                  <a:srgbClr val="000000"/>
                </a:solidFill>
              </a:rPr>
              <a:t>Regole Fondamentali individuali  </a:t>
            </a:r>
          </a:p>
        </p:txBody>
      </p:sp>
      <p:sp>
        <p:nvSpPr>
          <p:cNvPr id="43035" name="Text Box 27"/>
          <p:cNvSpPr txBox="1">
            <a:spLocks noChangeArrowheads="1"/>
          </p:cNvSpPr>
          <p:nvPr/>
        </p:nvSpPr>
        <p:spPr bwMode="auto">
          <a:xfrm>
            <a:off x="5435600" y="2060575"/>
            <a:ext cx="165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a:solidFill>
                  <a:srgbClr val="000000"/>
                </a:solidFill>
              </a:rPr>
              <a:t>Regole Fondamentali individuali  giochi didattici</a:t>
            </a:r>
          </a:p>
        </p:txBody>
      </p:sp>
      <p:sp>
        <p:nvSpPr>
          <p:cNvPr id="43036" name="Text Box 28"/>
          <p:cNvSpPr txBox="1">
            <a:spLocks noChangeArrowheads="1"/>
          </p:cNvSpPr>
          <p:nvPr/>
        </p:nvSpPr>
        <p:spPr bwMode="auto">
          <a:xfrm>
            <a:off x="1835150" y="3573016"/>
            <a:ext cx="16573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a:solidFill>
                  <a:srgbClr val="000000"/>
                </a:solidFill>
              </a:rPr>
              <a:t>Regole Fondamentali individuali  </a:t>
            </a:r>
          </a:p>
        </p:txBody>
      </p:sp>
      <p:sp>
        <p:nvSpPr>
          <p:cNvPr id="43041" name="Text Box 33"/>
          <p:cNvSpPr txBox="1">
            <a:spLocks noChangeArrowheads="1"/>
          </p:cNvSpPr>
          <p:nvPr/>
        </p:nvSpPr>
        <p:spPr bwMode="auto">
          <a:xfrm>
            <a:off x="7272337" y="5072524"/>
            <a:ext cx="165735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a:solidFill>
                  <a:srgbClr val="000000"/>
                </a:solidFill>
              </a:rPr>
              <a:t>La postura - Gli atteggiamenti  - </a:t>
            </a:r>
            <a:r>
              <a:rPr lang="it-IT" altLang="it-IT" sz="1200" i="0" dirty="0" smtClean="0">
                <a:solidFill>
                  <a:srgbClr val="000000"/>
                </a:solidFill>
              </a:rPr>
              <a:t>Analisi della colonna vertebrale</a:t>
            </a:r>
            <a:endParaRPr lang="it-IT" altLang="it-IT" sz="1200" i="0" dirty="0">
              <a:solidFill>
                <a:srgbClr val="000000"/>
              </a:solidFill>
            </a:endParaRPr>
          </a:p>
        </p:txBody>
      </p:sp>
      <p:sp>
        <p:nvSpPr>
          <p:cNvPr id="43042" name="Text Box 34"/>
          <p:cNvSpPr txBox="1">
            <a:spLocks noChangeArrowheads="1"/>
          </p:cNvSpPr>
          <p:nvPr/>
        </p:nvSpPr>
        <p:spPr bwMode="auto">
          <a:xfrm>
            <a:off x="0" y="2103438"/>
            <a:ext cx="1655763"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smtClean="0">
                <a:solidFill>
                  <a:srgbClr val="000000"/>
                </a:solidFill>
              </a:rPr>
              <a:t>Preparazione e </a:t>
            </a:r>
            <a:r>
              <a:rPr lang="it-IT" altLang="it-IT" sz="1200" i="0" dirty="0" err="1" smtClean="0">
                <a:solidFill>
                  <a:srgbClr val="000000"/>
                </a:solidFill>
              </a:rPr>
              <a:t>e</a:t>
            </a:r>
            <a:r>
              <a:rPr lang="it-IT" altLang="it-IT" sz="1200" i="0" dirty="0" smtClean="0">
                <a:solidFill>
                  <a:srgbClr val="000000"/>
                </a:solidFill>
              </a:rPr>
              <a:t> approfondimenti </a:t>
            </a:r>
            <a:r>
              <a:rPr lang="it-IT" altLang="it-IT" sz="1200" i="0" dirty="0">
                <a:solidFill>
                  <a:srgbClr val="000000"/>
                </a:solidFill>
              </a:rPr>
              <a:t>tecnici sugli sport  proposti</a:t>
            </a:r>
          </a:p>
        </p:txBody>
      </p:sp>
      <p:sp>
        <p:nvSpPr>
          <p:cNvPr id="39" name="AutoShape 16"/>
          <p:cNvSpPr>
            <a:spLocks noChangeArrowheads="1"/>
          </p:cNvSpPr>
          <p:nvPr/>
        </p:nvSpPr>
        <p:spPr bwMode="auto">
          <a:xfrm>
            <a:off x="29870" y="2852936"/>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dirty="0" smtClean="0">
                <a:solidFill>
                  <a:srgbClr val="000000"/>
                </a:solidFill>
              </a:rPr>
              <a:t>RUGBY</a:t>
            </a:r>
            <a:endParaRPr lang="it-IT" altLang="it-IT" sz="1100" dirty="0">
              <a:solidFill>
                <a:srgbClr val="000000"/>
              </a:solidFill>
            </a:endParaRPr>
          </a:p>
          <a:p>
            <a:pPr algn="ctr" eaLnBrk="1" hangingPunct="1">
              <a:buClrTx/>
              <a:buFontTx/>
              <a:buNone/>
            </a:pPr>
            <a:r>
              <a:rPr lang="it-IT" altLang="it-IT" sz="1000" dirty="0">
                <a:solidFill>
                  <a:srgbClr val="000000"/>
                </a:solidFill>
              </a:rPr>
              <a:t>ORE 2 PER CLASSE</a:t>
            </a:r>
          </a:p>
        </p:txBody>
      </p:sp>
      <p:sp>
        <p:nvSpPr>
          <p:cNvPr id="40" name="Text Box 21"/>
          <p:cNvSpPr txBox="1">
            <a:spLocks noChangeArrowheads="1"/>
          </p:cNvSpPr>
          <p:nvPr/>
        </p:nvSpPr>
        <p:spPr bwMode="auto">
          <a:xfrm>
            <a:off x="33624" y="3573463"/>
            <a:ext cx="165735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a:solidFill>
                  <a:srgbClr val="000000"/>
                </a:solidFill>
              </a:rPr>
              <a:t>Regole Fondamentali individuali  giochi didattici</a:t>
            </a:r>
          </a:p>
        </p:txBody>
      </p:sp>
      <p:sp>
        <p:nvSpPr>
          <p:cNvPr id="41" name="AutoShape 16"/>
          <p:cNvSpPr>
            <a:spLocks noChangeArrowheads="1"/>
          </p:cNvSpPr>
          <p:nvPr/>
        </p:nvSpPr>
        <p:spPr bwMode="auto">
          <a:xfrm>
            <a:off x="40805" y="4364905"/>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dirty="0" smtClean="0">
                <a:solidFill>
                  <a:srgbClr val="000000"/>
                </a:solidFill>
              </a:rPr>
              <a:t>GINNASTICA RITMICA</a:t>
            </a:r>
            <a:endParaRPr lang="it-IT" altLang="it-IT" sz="1100" dirty="0">
              <a:solidFill>
                <a:srgbClr val="000000"/>
              </a:solidFill>
            </a:endParaRPr>
          </a:p>
          <a:p>
            <a:pPr algn="ctr" eaLnBrk="1" hangingPunct="1">
              <a:buClrTx/>
              <a:buFontTx/>
              <a:buNone/>
            </a:pPr>
            <a:r>
              <a:rPr lang="it-IT" altLang="it-IT" sz="1000" dirty="0">
                <a:solidFill>
                  <a:srgbClr val="000000"/>
                </a:solidFill>
              </a:rPr>
              <a:t>ORE 2 PER CLASSE</a:t>
            </a:r>
          </a:p>
        </p:txBody>
      </p:sp>
      <p:sp>
        <p:nvSpPr>
          <p:cNvPr id="42" name="AutoShape 16"/>
          <p:cNvSpPr>
            <a:spLocks noChangeArrowheads="1"/>
          </p:cNvSpPr>
          <p:nvPr/>
        </p:nvSpPr>
        <p:spPr bwMode="auto">
          <a:xfrm>
            <a:off x="7243292" y="1431618"/>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dirty="0" smtClean="0">
                <a:solidFill>
                  <a:srgbClr val="000000"/>
                </a:solidFill>
              </a:rPr>
              <a:t>GINNASTICA ARTISTICA</a:t>
            </a:r>
            <a:endParaRPr lang="it-IT" altLang="it-IT" sz="1100" dirty="0">
              <a:solidFill>
                <a:srgbClr val="000000"/>
              </a:solidFill>
            </a:endParaRPr>
          </a:p>
          <a:p>
            <a:pPr algn="ctr" eaLnBrk="1" hangingPunct="1">
              <a:buClrTx/>
              <a:buFontTx/>
              <a:buNone/>
            </a:pPr>
            <a:r>
              <a:rPr lang="it-IT" altLang="it-IT" sz="1000" dirty="0">
                <a:solidFill>
                  <a:srgbClr val="000000"/>
                </a:solidFill>
              </a:rPr>
              <a:t>ORE 2 PER CLASSE</a:t>
            </a:r>
          </a:p>
        </p:txBody>
      </p:sp>
      <p:sp>
        <p:nvSpPr>
          <p:cNvPr id="43" name="Text Box 27"/>
          <p:cNvSpPr txBox="1">
            <a:spLocks noChangeArrowheads="1"/>
          </p:cNvSpPr>
          <p:nvPr/>
        </p:nvSpPr>
        <p:spPr bwMode="auto">
          <a:xfrm>
            <a:off x="7272337" y="2076451"/>
            <a:ext cx="165735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smtClean="0">
                <a:solidFill>
                  <a:srgbClr val="000000"/>
                </a:solidFill>
              </a:rPr>
              <a:t>Insegnamento delle principali figure a corpo libero</a:t>
            </a:r>
          </a:p>
          <a:p>
            <a:pPr>
              <a:buClrTx/>
              <a:buFontTx/>
              <a:buNone/>
            </a:pPr>
            <a:endParaRPr lang="it-IT" altLang="it-IT" sz="1200" i="0" dirty="0">
              <a:solidFill>
                <a:srgbClr val="000000"/>
              </a:solidFill>
            </a:endParaRPr>
          </a:p>
        </p:txBody>
      </p:sp>
      <p:sp>
        <p:nvSpPr>
          <p:cNvPr id="44" name="Text Box 27"/>
          <p:cNvSpPr txBox="1">
            <a:spLocks noChangeArrowheads="1"/>
          </p:cNvSpPr>
          <p:nvPr/>
        </p:nvSpPr>
        <p:spPr bwMode="auto">
          <a:xfrm>
            <a:off x="40805" y="5029242"/>
            <a:ext cx="1657350"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buClrTx/>
              <a:buFontTx/>
              <a:buNone/>
            </a:pPr>
            <a:r>
              <a:rPr lang="it-IT" altLang="it-IT" sz="1200" i="0" dirty="0" smtClean="0">
                <a:solidFill>
                  <a:srgbClr val="000000"/>
                </a:solidFill>
              </a:rPr>
              <a:t>Insegnamento delle principali figure a corpo libero</a:t>
            </a:r>
          </a:p>
          <a:p>
            <a:pPr>
              <a:buClrTx/>
              <a:buFontTx/>
              <a:buNone/>
            </a:pPr>
            <a:endParaRPr lang="it-IT" altLang="it-IT" sz="1200" i="0" dirty="0">
              <a:solidFill>
                <a:srgbClr val="000000"/>
              </a:solidFill>
            </a:endParaRPr>
          </a:p>
        </p:txBody>
      </p:sp>
      <p:sp>
        <p:nvSpPr>
          <p:cNvPr id="46" name="AutoShape 16"/>
          <p:cNvSpPr>
            <a:spLocks noChangeArrowheads="1"/>
          </p:cNvSpPr>
          <p:nvPr/>
        </p:nvSpPr>
        <p:spPr bwMode="auto">
          <a:xfrm>
            <a:off x="1859552" y="4365104"/>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100" dirty="0" smtClean="0">
                <a:solidFill>
                  <a:srgbClr val="000000"/>
                </a:solidFill>
              </a:rPr>
              <a:t>IGIENE DENTALE</a:t>
            </a:r>
            <a:endParaRPr lang="it-IT" altLang="it-IT" sz="1100" dirty="0">
              <a:solidFill>
                <a:srgbClr val="000000"/>
              </a:solidFill>
            </a:endParaRPr>
          </a:p>
          <a:p>
            <a:pPr algn="ctr" eaLnBrk="1" hangingPunct="1">
              <a:buClrTx/>
              <a:buFontTx/>
              <a:buNone/>
            </a:pPr>
            <a:r>
              <a:rPr lang="it-IT" altLang="it-IT" sz="1000" dirty="0">
                <a:solidFill>
                  <a:srgbClr val="000000"/>
                </a:solidFill>
              </a:rPr>
              <a:t>ORE 2 PER CLASSE</a:t>
            </a:r>
          </a:p>
        </p:txBody>
      </p:sp>
      <p:sp>
        <p:nvSpPr>
          <p:cNvPr id="47" name="AutoShape 16"/>
          <p:cNvSpPr>
            <a:spLocks noChangeArrowheads="1"/>
          </p:cNvSpPr>
          <p:nvPr/>
        </p:nvSpPr>
        <p:spPr bwMode="auto">
          <a:xfrm>
            <a:off x="5404103" y="4365104"/>
            <a:ext cx="1657350" cy="576263"/>
          </a:xfrm>
          <a:prstGeom prst="roundRect">
            <a:avLst>
              <a:gd name="adj" fmla="val 16667"/>
            </a:avLst>
          </a:prstGeom>
          <a:solidFill>
            <a:srgbClr val="FFFFFF">
              <a:alpha val="70195"/>
            </a:srgbClr>
          </a:solidFill>
          <a:ln w="9360" cap="sq">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000" dirty="0" smtClean="0">
                <a:solidFill>
                  <a:srgbClr val="000000"/>
                </a:solidFill>
              </a:rPr>
              <a:t>EDUCAZIONE STRADALE</a:t>
            </a:r>
            <a:endParaRPr lang="it-IT" altLang="it-IT" sz="1000" dirty="0">
              <a:solidFill>
                <a:srgbClr val="000000"/>
              </a:solidFill>
            </a:endParaRPr>
          </a:p>
          <a:p>
            <a:pPr algn="ctr" eaLnBrk="1" hangingPunct="1">
              <a:buClrTx/>
              <a:buFontTx/>
              <a:buNone/>
            </a:pPr>
            <a:r>
              <a:rPr lang="it-IT" altLang="it-IT" sz="1000" dirty="0">
                <a:solidFill>
                  <a:srgbClr val="000000"/>
                </a:solidFill>
              </a:rPr>
              <a:t>ORE 2 PER CLASSE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fill="hold" nodeType="afterEffect">
                                  <p:stCondLst>
                                    <p:cond delay="1000"/>
                                  </p:stCondLst>
                                  <p:childTnLst>
                                    <p:set>
                                      <p:cBhvr additive="repl">
                                        <p:cTn id="6" dur="1" fill="hold">
                                          <p:stCondLst>
                                            <p:cond delay="0"/>
                                          </p:stCondLst>
                                        </p:cTn>
                                        <p:tgtEl>
                                          <p:spTgt spid="43010"/>
                                        </p:tgtEl>
                                        <p:attrNameLst>
                                          <p:attrName>style.visibility</p:attrName>
                                        </p:attrNameLst>
                                      </p:cBhvr>
                                      <p:to>
                                        <p:strVal val="visible"/>
                                      </p:to>
                                    </p:set>
                                    <p:animEffect transition="in" filter="fade">
                                      <p:cBhvr additive="repl">
                                        <p:cTn id="7" dur="1600" decel="100000"/>
                                        <p:tgtEl>
                                          <p:spTgt spid="43010"/>
                                        </p:tgtEl>
                                      </p:cBhvr>
                                    </p:animEffect>
                                    <p:anim calcmode="lin" valueType="num">
                                      <p:cBhvr additive="repl">
                                        <p:cTn id="8" dur="1600" decel="100000" fill="hold"/>
                                        <p:tgtEl>
                                          <p:spTgt spid="43010"/>
                                        </p:tgtEl>
                                        <p:attrNameLst>
                                          <p:attrName>r</p:attrName>
                                        </p:attrNameLst>
                                      </p:cBhvr>
                                      <p:tavLst>
                                        <p:tav tm="100000">
                                          <p:val>
                                            <p:strVal val="-90"/>
                                          </p:val>
                                        </p:tav>
                                        <p:tav>
                                          <p:val>
                                            <p:strVal val="0"/>
                                          </p:val>
                                        </p:tav>
                                      </p:tavLst>
                                    </p:anim>
                                    <p:anim calcmode="lin" valueType="num">
                                      <p:cBhvr additive="repl">
                                        <p:cTn id="9" dur="1600" decel="100000" fill="hold"/>
                                        <p:tgtEl>
                                          <p:spTgt spid="43010"/>
                                        </p:tgtEl>
                                        <p:attrNameLst>
                                          <p:attrName>ppt_x</p:attrName>
                                        </p:attrNameLst>
                                      </p:cBhvr>
                                      <p:tavLst>
                                        <p:tav tm="100000">
                                          <p:val>
                                            <p:strVal val="#ppt_x+0.4"/>
                                          </p:val>
                                        </p:tav>
                                        <p:tav>
                                          <p:val>
                                            <p:strVal val="#ppt_x-0.05"/>
                                          </p:val>
                                        </p:tav>
                                      </p:tavLst>
                                    </p:anim>
                                    <p:anim calcmode="lin" valueType="num">
                                      <p:cBhvr additive="repl">
                                        <p:cTn id="10" dur="1600" decel="100000" fill="hold"/>
                                        <p:tgtEl>
                                          <p:spTgt spid="43010"/>
                                        </p:tgtEl>
                                        <p:attrNameLst>
                                          <p:attrName>ppt_y</p:attrName>
                                        </p:attrNameLst>
                                      </p:cBhvr>
                                      <p:tavLst>
                                        <p:tav tm="100000">
                                          <p:val>
                                            <p:strVal val="#ppt_y-0.4"/>
                                          </p:val>
                                        </p:tav>
                                        <p:tav>
                                          <p:val>
                                            <p:strVal val="#ppt_y+0.1"/>
                                          </p:val>
                                        </p:tav>
                                      </p:tavLst>
                                    </p:anim>
                                    <p:anim calcmode="lin" valueType="num">
                                      <p:cBhvr additive="repl">
                                        <p:cTn id="11" dur="400" accel="100000" fill="hold">
                                          <p:stCondLst>
                                            <p:cond delay="1600"/>
                                          </p:stCondLst>
                                        </p:cTn>
                                        <p:tgtEl>
                                          <p:spTgt spid="43010"/>
                                        </p:tgtEl>
                                        <p:attrNameLst>
                                          <p:attrName>ppt_x</p:attrName>
                                        </p:attrNameLst>
                                      </p:cBhvr>
                                      <p:tavLst>
                                        <p:tav tm="100000">
                                          <p:val>
                                            <p:strVal val="#ppt_x-0.05"/>
                                          </p:val>
                                        </p:tav>
                                        <p:tav>
                                          <p:val>
                                            <p:strVal val="#ppt_x"/>
                                          </p:val>
                                        </p:tav>
                                      </p:tavLst>
                                    </p:anim>
                                    <p:anim calcmode="lin" valueType="num">
                                      <p:cBhvr additive="repl">
                                        <p:cTn id="12" dur="400" accel="100000" fill="hold">
                                          <p:stCondLst>
                                            <p:cond delay="1600"/>
                                          </p:stCondLst>
                                        </p:cTn>
                                        <p:tgtEl>
                                          <p:spTgt spid="43010"/>
                                        </p:tgtEl>
                                        <p:attrNameLst>
                                          <p:attrName>ppt_y</p:attrName>
                                        </p:attrNameLst>
                                      </p:cBhvr>
                                      <p:tavLst>
                                        <p:tav tm="100000">
                                          <p:val>
                                            <p:strVal val="#ppt_y+0.1"/>
                                          </p:val>
                                        </p:tav>
                                        <p:tav>
                                          <p:val>
                                            <p:strVal val="#ppt_y"/>
                                          </p:val>
                                        </p:tav>
                                      </p:tavLst>
                                    </p:anim>
                                  </p:childTnLst>
                                </p:cTn>
                              </p:par>
                            </p:childTnLst>
                          </p:cTn>
                        </p:par>
                        <p:par>
                          <p:cTn id="13" fill="hold" nodeType="afterGroup">
                            <p:stCondLst>
                              <p:cond delay="3000"/>
                            </p:stCondLst>
                            <p:childTnLst>
                              <p:par>
                                <p:cTn id="14" presetID="7" presetClass="entr" presetSubtype="8" fill="hold" nodeType="afterEffect">
                                  <p:stCondLst>
                                    <p:cond delay="0"/>
                                  </p:stCondLst>
                                  <p:childTnLst>
                                    <p:set>
                                      <p:cBhvr additive="repl">
                                        <p:cTn id="15" dur="1" fill="hold">
                                          <p:stCondLst>
                                            <p:cond delay="0"/>
                                          </p:stCondLst>
                                        </p:cTn>
                                        <p:tgtEl>
                                          <p:spTgt spid="43015"/>
                                        </p:tgtEl>
                                        <p:attrNameLst>
                                          <p:attrName>style.visibility</p:attrName>
                                        </p:attrNameLst>
                                      </p:cBhvr>
                                      <p:to>
                                        <p:strVal val="visible"/>
                                      </p:to>
                                    </p:set>
                                    <p:anim calcmode="lin" valueType="num">
                                      <p:cBhvr>
                                        <p:cTn id="16" dur="2000" fill="hold"/>
                                        <p:tgtEl>
                                          <p:spTgt spid="43015"/>
                                        </p:tgtEl>
                                        <p:attrNameLst>
                                          <p:attrName>ppt_x</p:attrName>
                                        </p:attrNameLst>
                                      </p:cBhvr>
                                      <p:tavLst>
                                        <p:tav tm="100000">
                                          <p:val>
                                            <p:strVal val="0-#ppt_w/2"/>
                                          </p:val>
                                        </p:tav>
                                        <p:tav>
                                          <p:val>
                                            <p:strVal val="#ppt_x"/>
                                          </p:val>
                                        </p:tav>
                                      </p:tavLst>
                                    </p:anim>
                                    <p:anim calcmode="lin" valueType="num">
                                      <p:cBhvr>
                                        <p:cTn id="17" dur="2000" fill="hold"/>
                                        <p:tgtEl>
                                          <p:spTgt spid="43015"/>
                                        </p:tgtEl>
                                        <p:attrNameLst>
                                          <p:attrName>ppt_y</p:attrName>
                                        </p:attrNameLst>
                                      </p:cBhvr>
                                      <p:tavLst>
                                        <p:tav tm="100000">
                                          <p:val>
                                            <p:strVal val="#ppt_y"/>
                                          </p:val>
                                        </p:tav>
                                        <p:tav>
                                          <p:val>
                                            <p:strVal val="#ppt_y"/>
                                          </p:val>
                                        </p:tav>
                                      </p:tavLst>
                                    </p:anim>
                                  </p:childTnLst>
                                </p:cTn>
                              </p:par>
                            </p:childTnLst>
                          </p:cTn>
                        </p:par>
                        <p:par>
                          <p:cTn id="18" fill="hold" nodeType="afterGroup">
                            <p:stCondLst>
                              <p:cond delay="5000"/>
                            </p:stCondLst>
                            <p:childTnLst>
                              <p:par>
                                <p:cTn id="19" presetID="8" presetClass="entr" presetSubtype="16" fill="hold" nodeType="afterEffect">
                                  <p:stCondLst>
                                    <p:cond delay="0"/>
                                  </p:stCondLst>
                                  <p:childTnLst>
                                    <p:set>
                                      <p:cBhvr additive="repl">
                                        <p:cTn id="20" dur="1" fill="hold">
                                          <p:stCondLst>
                                            <p:cond delay="0"/>
                                          </p:stCondLst>
                                        </p:cTn>
                                        <p:tgtEl>
                                          <p:spTgt spid="43012"/>
                                        </p:tgtEl>
                                        <p:attrNameLst>
                                          <p:attrName>style.visibility</p:attrName>
                                        </p:attrNameLst>
                                      </p:cBhvr>
                                      <p:to>
                                        <p:strVal val="visible"/>
                                      </p:to>
                                    </p:set>
                                    <p:animEffect transition="in" filter="diamond(in)">
                                      <p:cBhvr additive="repl">
                                        <p:cTn id="21" dur="2000"/>
                                        <p:tgtEl>
                                          <p:spTgt spid="43012"/>
                                        </p:tgtEl>
                                      </p:cBhvr>
                                    </p:animEffect>
                                  </p:childTnLst>
                                </p:cTn>
                              </p:par>
                              <p:par>
                                <p:cTn id="22" presetID="8" presetClass="entr" presetSubtype="16" fill="hold" nodeType="withEffect">
                                  <p:stCondLst>
                                    <p:cond delay="0"/>
                                  </p:stCondLst>
                                  <p:childTnLst>
                                    <p:set>
                                      <p:cBhvr additive="repl">
                                        <p:cTn id="23" dur="1" fill="hold">
                                          <p:stCondLst>
                                            <p:cond delay="0"/>
                                          </p:stCondLst>
                                        </p:cTn>
                                        <p:tgtEl>
                                          <p:spTgt spid="43011"/>
                                        </p:tgtEl>
                                        <p:attrNameLst>
                                          <p:attrName>style.visibility</p:attrName>
                                        </p:attrNameLst>
                                      </p:cBhvr>
                                      <p:to>
                                        <p:strVal val="visible"/>
                                      </p:to>
                                    </p:set>
                                    <p:animEffect transition="in" filter="diamond(in)">
                                      <p:cBhvr additive="repl">
                                        <p:cTn id="24" dur="2000"/>
                                        <p:tgtEl>
                                          <p:spTgt spid="43011"/>
                                        </p:tgtEl>
                                      </p:cBhvr>
                                    </p:animEffect>
                                  </p:childTnLst>
                                </p:cTn>
                              </p:par>
                              <p:par>
                                <p:cTn id="25" presetID="8" presetClass="entr" presetSubtype="16" fill="hold" nodeType="withEffect">
                                  <p:stCondLst>
                                    <p:cond delay="0"/>
                                  </p:stCondLst>
                                  <p:childTnLst>
                                    <p:set>
                                      <p:cBhvr additive="repl">
                                        <p:cTn id="26" dur="1" fill="hold">
                                          <p:stCondLst>
                                            <p:cond delay="0"/>
                                          </p:stCondLst>
                                        </p:cTn>
                                        <p:tgtEl>
                                          <p:spTgt spid="43013"/>
                                        </p:tgtEl>
                                        <p:attrNameLst>
                                          <p:attrName>style.visibility</p:attrName>
                                        </p:attrNameLst>
                                      </p:cBhvr>
                                      <p:to>
                                        <p:strVal val="visible"/>
                                      </p:to>
                                    </p:set>
                                    <p:animEffect transition="in" filter="diamond(in)">
                                      <p:cBhvr additive="repl">
                                        <p:cTn id="27" dur="2000"/>
                                        <p:tgtEl>
                                          <p:spTgt spid="43013"/>
                                        </p:tgtEl>
                                      </p:cBhvr>
                                    </p:animEffect>
                                  </p:childTnLst>
                                </p:cTn>
                              </p:par>
                              <p:par>
                                <p:cTn id="28" presetID="8" presetClass="entr" presetSubtype="16" fill="hold" nodeType="withEffect">
                                  <p:stCondLst>
                                    <p:cond delay="0"/>
                                  </p:stCondLst>
                                  <p:childTnLst>
                                    <p:set>
                                      <p:cBhvr additive="repl">
                                        <p:cTn id="29" dur="1" fill="hold">
                                          <p:stCondLst>
                                            <p:cond delay="0"/>
                                          </p:stCondLst>
                                        </p:cTn>
                                        <p:tgtEl>
                                          <p:spTgt spid="43014"/>
                                        </p:tgtEl>
                                        <p:attrNameLst>
                                          <p:attrName>style.visibility</p:attrName>
                                        </p:attrNameLst>
                                      </p:cBhvr>
                                      <p:to>
                                        <p:strVal val="visible"/>
                                      </p:to>
                                    </p:set>
                                    <p:animEffect transition="in" filter="diamond(in)">
                                      <p:cBhvr additive="repl">
                                        <p:cTn id="30" dur="2000"/>
                                        <p:tgtEl>
                                          <p:spTgt spid="43014"/>
                                        </p:tgtEl>
                                      </p:cBhvr>
                                    </p:animEffect>
                                  </p:childTnLst>
                                </p:cTn>
                              </p:par>
                              <p:par>
                                <p:cTn id="31" presetID="8" presetClass="entr" presetSubtype="16" fill="hold" nodeType="withEffect">
                                  <p:stCondLst>
                                    <p:cond delay="0"/>
                                  </p:stCondLst>
                                  <p:childTnLst>
                                    <p:set>
                                      <p:cBhvr additive="repl">
                                        <p:cTn id="32" dur="1" fill="hold">
                                          <p:stCondLst>
                                            <p:cond delay="0"/>
                                          </p:stCondLst>
                                        </p:cTn>
                                        <p:tgtEl>
                                          <p:spTgt spid="43022"/>
                                        </p:tgtEl>
                                        <p:attrNameLst>
                                          <p:attrName>style.visibility</p:attrName>
                                        </p:attrNameLst>
                                      </p:cBhvr>
                                      <p:to>
                                        <p:strVal val="visible"/>
                                      </p:to>
                                    </p:set>
                                    <p:animEffect transition="in" filter="diamond(in)">
                                      <p:cBhvr additive="repl">
                                        <p:cTn id="33" dur="2000"/>
                                        <p:tgtEl>
                                          <p:spTgt spid="43022"/>
                                        </p:tgtEl>
                                      </p:cBhvr>
                                    </p:animEffect>
                                  </p:childTnLst>
                                </p:cTn>
                              </p:par>
                              <p:par>
                                <p:cTn id="34" presetID="8" presetClass="entr" presetSubtype="16" fill="hold" nodeType="withEffect">
                                  <p:stCondLst>
                                    <p:cond delay="0"/>
                                  </p:stCondLst>
                                  <p:childTnLst>
                                    <p:set>
                                      <p:cBhvr additive="repl">
                                        <p:cTn id="35" dur="1" fill="hold">
                                          <p:stCondLst>
                                            <p:cond delay="0"/>
                                          </p:stCondLst>
                                        </p:cTn>
                                        <p:tgtEl>
                                          <p:spTgt spid="43021"/>
                                        </p:tgtEl>
                                        <p:attrNameLst>
                                          <p:attrName>style.visibility</p:attrName>
                                        </p:attrNameLst>
                                      </p:cBhvr>
                                      <p:to>
                                        <p:strVal val="visible"/>
                                      </p:to>
                                    </p:set>
                                    <p:animEffect transition="in" filter="diamond(in)">
                                      <p:cBhvr additive="repl">
                                        <p:cTn id="36" dur="2000"/>
                                        <p:tgtEl>
                                          <p:spTgt spid="43021"/>
                                        </p:tgtEl>
                                      </p:cBhvr>
                                    </p:animEffect>
                                  </p:childTnLst>
                                </p:cTn>
                              </p:par>
                              <p:par>
                                <p:cTn id="37" presetID="8" presetClass="entr" presetSubtype="16" fill="hold" nodeType="withEffect">
                                  <p:stCondLst>
                                    <p:cond delay="0"/>
                                  </p:stCondLst>
                                  <p:childTnLst>
                                    <p:set>
                                      <p:cBhvr additive="repl">
                                        <p:cTn id="38" dur="1" fill="hold">
                                          <p:stCondLst>
                                            <p:cond delay="0"/>
                                          </p:stCondLst>
                                        </p:cTn>
                                        <p:tgtEl>
                                          <p:spTgt spid="43020"/>
                                        </p:tgtEl>
                                        <p:attrNameLst>
                                          <p:attrName>style.visibility</p:attrName>
                                        </p:attrNameLst>
                                      </p:cBhvr>
                                      <p:to>
                                        <p:strVal val="visible"/>
                                      </p:to>
                                    </p:set>
                                    <p:animEffect transition="in" filter="diamond(in)">
                                      <p:cBhvr additive="repl">
                                        <p:cTn id="39" dur="2000"/>
                                        <p:tgtEl>
                                          <p:spTgt spid="43020"/>
                                        </p:tgtEl>
                                      </p:cBhvr>
                                    </p:animEffect>
                                  </p:childTnLst>
                                </p:cTn>
                              </p:par>
                              <p:par>
                                <p:cTn id="40" presetID="8" presetClass="entr" presetSubtype="16" fill="hold" nodeType="withEffect">
                                  <p:stCondLst>
                                    <p:cond delay="0"/>
                                  </p:stCondLst>
                                  <p:childTnLst>
                                    <p:set>
                                      <p:cBhvr additive="repl">
                                        <p:cTn id="41" dur="1" fill="hold">
                                          <p:stCondLst>
                                            <p:cond delay="0"/>
                                          </p:stCondLst>
                                        </p:cTn>
                                        <p:tgtEl>
                                          <p:spTgt spid="43024"/>
                                        </p:tgtEl>
                                        <p:attrNameLst>
                                          <p:attrName>style.visibility</p:attrName>
                                        </p:attrNameLst>
                                      </p:cBhvr>
                                      <p:to>
                                        <p:strVal val="visible"/>
                                      </p:to>
                                    </p:set>
                                    <p:animEffect transition="in" filter="diamond(in)">
                                      <p:cBhvr additive="repl">
                                        <p:cTn id="42" dur="2000"/>
                                        <p:tgtEl>
                                          <p:spTgt spid="43024"/>
                                        </p:tgtEl>
                                      </p:cBhvr>
                                    </p:animEffect>
                                  </p:childTnLst>
                                </p:cTn>
                              </p:par>
                              <p:par>
                                <p:cTn id="43" presetID="8" presetClass="entr" presetSubtype="16" fill="hold" nodeType="withEffect">
                                  <p:stCondLst>
                                    <p:cond delay="0"/>
                                  </p:stCondLst>
                                  <p:childTnLst>
                                    <p:set>
                                      <p:cBhvr additive="repl">
                                        <p:cTn id="44" dur="1" fill="hold">
                                          <p:stCondLst>
                                            <p:cond delay="0"/>
                                          </p:stCondLst>
                                        </p:cTn>
                                        <p:tgtEl>
                                          <p:spTgt spid="43026"/>
                                        </p:tgtEl>
                                        <p:attrNameLst>
                                          <p:attrName>style.visibility</p:attrName>
                                        </p:attrNameLst>
                                      </p:cBhvr>
                                      <p:to>
                                        <p:strVal val="visible"/>
                                      </p:to>
                                    </p:set>
                                    <p:animEffect transition="in" filter="diamond(in)">
                                      <p:cBhvr additive="repl">
                                        <p:cTn id="45" dur="2000"/>
                                        <p:tgtEl>
                                          <p:spTgt spid="43026"/>
                                        </p:tgtEl>
                                      </p:cBhvr>
                                    </p:animEffect>
                                  </p:childTnLst>
                                </p:cTn>
                              </p:par>
                            </p:childTnLst>
                          </p:cTn>
                        </p:par>
                        <p:par>
                          <p:cTn id="46" fill="hold" nodeType="afterGroup">
                            <p:stCondLst>
                              <p:cond delay="7000"/>
                            </p:stCondLst>
                            <p:childTnLst>
                              <p:par>
                                <p:cTn id="47" presetID="8" presetClass="entr" presetSubtype="16" fill="hold" nodeType="afterEffect">
                                  <p:stCondLst>
                                    <p:cond delay="0"/>
                                  </p:stCondLst>
                                  <p:childTnLst>
                                    <p:set>
                                      <p:cBhvr additive="repl">
                                        <p:cTn id="48" dur="1" fill="hold">
                                          <p:stCondLst>
                                            <p:cond delay="0"/>
                                          </p:stCondLst>
                                        </p:cTn>
                                        <p:tgtEl>
                                          <p:spTgt spid="43042"/>
                                        </p:tgtEl>
                                        <p:attrNameLst>
                                          <p:attrName>style.visibility</p:attrName>
                                        </p:attrNameLst>
                                      </p:cBhvr>
                                      <p:to>
                                        <p:strVal val="visible"/>
                                      </p:to>
                                    </p:set>
                                    <p:animEffect transition="in" filter="diamond(in)">
                                      <p:cBhvr additive="repl">
                                        <p:cTn id="49" dur="2000"/>
                                        <p:tgtEl>
                                          <p:spTgt spid="43042"/>
                                        </p:tgtEl>
                                      </p:cBhvr>
                                    </p:animEffect>
                                  </p:childTnLst>
                                </p:cTn>
                              </p:par>
                              <p:par>
                                <p:cTn id="50" presetID="8" presetClass="entr" presetSubtype="16" fill="hold" nodeType="withEffect">
                                  <p:stCondLst>
                                    <p:cond delay="0"/>
                                  </p:stCondLst>
                                  <p:childTnLst>
                                    <p:set>
                                      <p:cBhvr additive="repl">
                                        <p:cTn id="51" dur="1" fill="hold">
                                          <p:stCondLst>
                                            <p:cond delay="0"/>
                                          </p:stCondLst>
                                        </p:cTn>
                                        <p:tgtEl>
                                          <p:spTgt spid="43028"/>
                                        </p:tgtEl>
                                        <p:attrNameLst>
                                          <p:attrName>style.visibility</p:attrName>
                                        </p:attrNameLst>
                                      </p:cBhvr>
                                      <p:to>
                                        <p:strVal val="visible"/>
                                      </p:to>
                                    </p:set>
                                    <p:animEffect transition="in" filter="diamond(in)">
                                      <p:cBhvr additive="repl">
                                        <p:cTn id="52" dur="2000"/>
                                        <p:tgtEl>
                                          <p:spTgt spid="43028"/>
                                        </p:tgtEl>
                                      </p:cBhvr>
                                    </p:animEffect>
                                  </p:childTnLst>
                                </p:cTn>
                              </p:par>
                              <p:par>
                                <p:cTn id="53" presetID="8" presetClass="entr" presetSubtype="16" fill="hold" nodeType="withEffect">
                                  <p:stCondLst>
                                    <p:cond delay="0"/>
                                  </p:stCondLst>
                                  <p:childTnLst>
                                    <p:set>
                                      <p:cBhvr additive="repl">
                                        <p:cTn id="54" dur="1" fill="hold">
                                          <p:stCondLst>
                                            <p:cond delay="0"/>
                                          </p:stCondLst>
                                        </p:cTn>
                                        <p:tgtEl>
                                          <p:spTgt spid="43029"/>
                                        </p:tgtEl>
                                        <p:attrNameLst>
                                          <p:attrName>style.visibility</p:attrName>
                                        </p:attrNameLst>
                                      </p:cBhvr>
                                      <p:to>
                                        <p:strVal val="visible"/>
                                      </p:to>
                                    </p:set>
                                    <p:animEffect transition="in" filter="diamond(in)">
                                      <p:cBhvr additive="repl">
                                        <p:cTn id="55" dur="2000"/>
                                        <p:tgtEl>
                                          <p:spTgt spid="43029"/>
                                        </p:tgtEl>
                                      </p:cBhvr>
                                    </p:animEffect>
                                  </p:childTnLst>
                                </p:cTn>
                              </p:par>
                              <p:par>
                                <p:cTn id="56" presetID="8" presetClass="entr" presetSubtype="16" fill="hold" nodeType="withEffect">
                                  <p:stCondLst>
                                    <p:cond delay="0"/>
                                  </p:stCondLst>
                                  <p:childTnLst>
                                    <p:set>
                                      <p:cBhvr additive="repl">
                                        <p:cTn id="57" dur="1" fill="hold">
                                          <p:stCondLst>
                                            <p:cond delay="0"/>
                                          </p:stCondLst>
                                        </p:cTn>
                                        <p:tgtEl>
                                          <p:spTgt spid="43035"/>
                                        </p:tgtEl>
                                        <p:attrNameLst>
                                          <p:attrName>style.visibility</p:attrName>
                                        </p:attrNameLst>
                                      </p:cBhvr>
                                      <p:to>
                                        <p:strVal val="visible"/>
                                      </p:to>
                                    </p:set>
                                    <p:animEffect transition="in" filter="diamond(in)">
                                      <p:cBhvr additive="repl">
                                        <p:cTn id="58" dur="2000"/>
                                        <p:tgtEl>
                                          <p:spTgt spid="43035"/>
                                        </p:tgtEl>
                                      </p:cBhvr>
                                    </p:animEffect>
                                  </p:childTnLst>
                                </p:cTn>
                              </p:par>
                              <p:par>
                                <p:cTn id="59" presetID="8" presetClass="entr" presetSubtype="16" fill="hold" nodeType="withEffect">
                                  <p:stCondLst>
                                    <p:cond delay="0"/>
                                  </p:stCondLst>
                                  <p:childTnLst>
                                    <p:set>
                                      <p:cBhvr additive="repl">
                                        <p:cTn id="60" dur="1" fill="hold">
                                          <p:stCondLst>
                                            <p:cond delay="0"/>
                                          </p:stCondLst>
                                        </p:cTn>
                                        <p:tgtEl>
                                          <p:spTgt spid="43032"/>
                                        </p:tgtEl>
                                        <p:attrNameLst>
                                          <p:attrName>style.visibility</p:attrName>
                                        </p:attrNameLst>
                                      </p:cBhvr>
                                      <p:to>
                                        <p:strVal val="visible"/>
                                      </p:to>
                                    </p:set>
                                    <p:animEffect transition="in" filter="diamond(in)">
                                      <p:cBhvr additive="repl">
                                        <p:cTn id="61" dur="2000"/>
                                        <p:tgtEl>
                                          <p:spTgt spid="43032"/>
                                        </p:tgtEl>
                                      </p:cBhvr>
                                    </p:animEffect>
                                  </p:childTnLst>
                                </p:cTn>
                              </p:par>
                              <p:par>
                                <p:cTn id="62" presetID="8" presetClass="entr" presetSubtype="16" fill="hold" nodeType="withEffect">
                                  <p:stCondLst>
                                    <p:cond delay="0"/>
                                  </p:stCondLst>
                                  <p:childTnLst>
                                    <p:set>
                                      <p:cBhvr additive="repl">
                                        <p:cTn id="63" dur="1" fill="hold">
                                          <p:stCondLst>
                                            <p:cond delay="0"/>
                                          </p:stCondLst>
                                        </p:cTn>
                                        <p:tgtEl>
                                          <p:spTgt spid="43031"/>
                                        </p:tgtEl>
                                        <p:attrNameLst>
                                          <p:attrName>style.visibility</p:attrName>
                                        </p:attrNameLst>
                                      </p:cBhvr>
                                      <p:to>
                                        <p:strVal val="visible"/>
                                      </p:to>
                                    </p:set>
                                    <p:animEffect transition="in" filter="diamond(in)">
                                      <p:cBhvr additive="repl">
                                        <p:cTn id="64" dur="2000"/>
                                        <p:tgtEl>
                                          <p:spTgt spid="43031"/>
                                        </p:tgtEl>
                                      </p:cBhvr>
                                    </p:animEffect>
                                  </p:childTnLst>
                                </p:cTn>
                              </p:par>
                              <p:par>
                                <p:cTn id="65" presetID="8" presetClass="entr" presetSubtype="16" fill="hold" nodeType="withEffect">
                                  <p:stCondLst>
                                    <p:cond delay="0"/>
                                  </p:stCondLst>
                                  <p:childTnLst>
                                    <p:set>
                                      <p:cBhvr additive="repl">
                                        <p:cTn id="66" dur="1" fill="hold">
                                          <p:stCondLst>
                                            <p:cond delay="0"/>
                                          </p:stCondLst>
                                        </p:cTn>
                                        <p:tgtEl>
                                          <p:spTgt spid="43030"/>
                                        </p:tgtEl>
                                        <p:attrNameLst>
                                          <p:attrName>style.visibility</p:attrName>
                                        </p:attrNameLst>
                                      </p:cBhvr>
                                      <p:to>
                                        <p:strVal val="visible"/>
                                      </p:to>
                                    </p:set>
                                    <p:animEffect transition="in" filter="diamond(in)">
                                      <p:cBhvr additive="repl">
                                        <p:cTn id="67" dur="2000"/>
                                        <p:tgtEl>
                                          <p:spTgt spid="43030"/>
                                        </p:tgtEl>
                                      </p:cBhvr>
                                    </p:animEffect>
                                  </p:childTnLst>
                                </p:cTn>
                              </p:par>
                              <p:par>
                                <p:cTn id="68" presetID="8" presetClass="entr" presetSubtype="16" fill="hold" nodeType="withEffect">
                                  <p:stCondLst>
                                    <p:cond delay="0"/>
                                  </p:stCondLst>
                                  <p:childTnLst>
                                    <p:set>
                                      <p:cBhvr additive="repl">
                                        <p:cTn id="69" dur="1" fill="hold">
                                          <p:stCondLst>
                                            <p:cond delay="0"/>
                                          </p:stCondLst>
                                        </p:cTn>
                                        <p:tgtEl>
                                          <p:spTgt spid="43036"/>
                                        </p:tgtEl>
                                        <p:attrNameLst>
                                          <p:attrName>style.visibility</p:attrName>
                                        </p:attrNameLst>
                                      </p:cBhvr>
                                      <p:to>
                                        <p:strVal val="visible"/>
                                      </p:to>
                                    </p:set>
                                    <p:animEffect transition="in" filter="diamond(in)">
                                      <p:cBhvr additive="repl">
                                        <p:cTn id="70" dur="2000"/>
                                        <p:tgtEl>
                                          <p:spTgt spid="43036"/>
                                        </p:tgtEl>
                                      </p:cBhvr>
                                    </p:animEffect>
                                  </p:childTnLst>
                                </p:cTn>
                              </p:par>
                              <p:par>
                                <p:cTn id="71" presetID="8" presetClass="entr" presetSubtype="16" fill="hold" nodeType="withEffect">
                                  <p:stCondLst>
                                    <p:cond delay="0"/>
                                  </p:stCondLst>
                                  <p:childTnLst>
                                    <p:set>
                                      <p:cBhvr additive="repl">
                                        <p:cTn id="72" dur="1" fill="hold">
                                          <p:stCondLst>
                                            <p:cond delay="0"/>
                                          </p:stCondLst>
                                        </p:cTn>
                                        <p:tgtEl>
                                          <p:spTgt spid="43041"/>
                                        </p:tgtEl>
                                        <p:attrNameLst>
                                          <p:attrName>style.visibility</p:attrName>
                                        </p:attrNameLst>
                                      </p:cBhvr>
                                      <p:to>
                                        <p:strVal val="visible"/>
                                      </p:to>
                                    </p:set>
                                    <p:animEffect transition="in" filter="diamond(in)">
                                      <p:cBhvr additive="repl">
                                        <p:cTn id="73" dur="2000"/>
                                        <p:tgtEl>
                                          <p:spTgt spid="43041"/>
                                        </p:tgtEl>
                                      </p:cBhvr>
                                    </p:animEffect>
                                  </p:childTnLst>
                                </p:cTn>
                              </p:par>
                              <p:par>
                                <p:cTn id="74" presetID="8" presetClass="entr" presetSubtype="16" fill="hold" nodeType="withEffect">
                                  <p:stCondLst>
                                    <p:cond delay="0"/>
                                  </p:stCondLst>
                                  <p:childTnLst>
                                    <p:set>
                                      <p:cBhvr additive="repl">
                                        <p:cTn id="75" dur="1" fill="hold">
                                          <p:stCondLst>
                                            <p:cond delay="0"/>
                                          </p:stCondLst>
                                        </p:cTn>
                                        <p:tgtEl>
                                          <p:spTgt spid="39"/>
                                        </p:tgtEl>
                                        <p:attrNameLst>
                                          <p:attrName>style.visibility</p:attrName>
                                        </p:attrNameLst>
                                      </p:cBhvr>
                                      <p:to>
                                        <p:strVal val="visible"/>
                                      </p:to>
                                    </p:set>
                                    <p:animEffect transition="in" filter="diamond(in)">
                                      <p:cBhvr additive="repl">
                                        <p:cTn id="76" dur="2000"/>
                                        <p:tgtEl>
                                          <p:spTgt spid="39"/>
                                        </p:tgtEl>
                                      </p:cBhvr>
                                    </p:animEffect>
                                  </p:childTnLst>
                                </p:cTn>
                              </p:par>
                              <p:par>
                                <p:cTn id="77" presetID="8" presetClass="entr" presetSubtype="16" fill="hold" nodeType="withEffect">
                                  <p:stCondLst>
                                    <p:cond delay="0"/>
                                  </p:stCondLst>
                                  <p:childTnLst>
                                    <p:set>
                                      <p:cBhvr additive="repl">
                                        <p:cTn id="78" dur="1" fill="hold">
                                          <p:stCondLst>
                                            <p:cond delay="0"/>
                                          </p:stCondLst>
                                        </p:cTn>
                                        <p:tgtEl>
                                          <p:spTgt spid="40"/>
                                        </p:tgtEl>
                                        <p:attrNameLst>
                                          <p:attrName>style.visibility</p:attrName>
                                        </p:attrNameLst>
                                      </p:cBhvr>
                                      <p:to>
                                        <p:strVal val="visible"/>
                                      </p:to>
                                    </p:set>
                                    <p:animEffect transition="in" filter="diamond(in)">
                                      <p:cBhvr additive="repl">
                                        <p:cTn id="79" dur="2000"/>
                                        <p:tgtEl>
                                          <p:spTgt spid="40"/>
                                        </p:tgtEl>
                                      </p:cBhvr>
                                    </p:animEffect>
                                  </p:childTnLst>
                                </p:cTn>
                              </p:par>
                              <p:par>
                                <p:cTn id="80" presetID="8" presetClass="entr" presetSubtype="16" fill="hold" nodeType="withEffect">
                                  <p:stCondLst>
                                    <p:cond delay="0"/>
                                  </p:stCondLst>
                                  <p:childTnLst>
                                    <p:set>
                                      <p:cBhvr additive="repl">
                                        <p:cTn id="81" dur="1" fill="hold">
                                          <p:stCondLst>
                                            <p:cond delay="0"/>
                                          </p:stCondLst>
                                        </p:cTn>
                                        <p:tgtEl>
                                          <p:spTgt spid="41"/>
                                        </p:tgtEl>
                                        <p:attrNameLst>
                                          <p:attrName>style.visibility</p:attrName>
                                        </p:attrNameLst>
                                      </p:cBhvr>
                                      <p:to>
                                        <p:strVal val="visible"/>
                                      </p:to>
                                    </p:set>
                                    <p:animEffect transition="in" filter="diamond(in)">
                                      <p:cBhvr additive="repl">
                                        <p:cTn id="82" dur="2000"/>
                                        <p:tgtEl>
                                          <p:spTgt spid="41"/>
                                        </p:tgtEl>
                                      </p:cBhvr>
                                    </p:animEffect>
                                  </p:childTnLst>
                                </p:cTn>
                              </p:par>
                              <p:par>
                                <p:cTn id="83" presetID="8" presetClass="entr" presetSubtype="16" fill="hold" nodeType="withEffect">
                                  <p:stCondLst>
                                    <p:cond delay="0"/>
                                  </p:stCondLst>
                                  <p:childTnLst>
                                    <p:set>
                                      <p:cBhvr additive="repl">
                                        <p:cTn id="84" dur="1" fill="hold">
                                          <p:stCondLst>
                                            <p:cond delay="0"/>
                                          </p:stCondLst>
                                        </p:cTn>
                                        <p:tgtEl>
                                          <p:spTgt spid="42"/>
                                        </p:tgtEl>
                                        <p:attrNameLst>
                                          <p:attrName>style.visibility</p:attrName>
                                        </p:attrNameLst>
                                      </p:cBhvr>
                                      <p:to>
                                        <p:strVal val="visible"/>
                                      </p:to>
                                    </p:set>
                                    <p:animEffect transition="in" filter="diamond(in)">
                                      <p:cBhvr additive="repl">
                                        <p:cTn id="85" dur="2000"/>
                                        <p:tgtEl>
                                          <p:spTgt spid="42"/>
                                        </p:tgtEl>
                                      </p:cBhvr>
                                    </p:animEffect>
                                  </p:childTnLst>
                                </p:cTn>
                              </p:par>
                              <p:par>
                                <p:cTn id="86" presetID="8" presetClass="entr" presetSubtype="16" fill="hold" nodeType="withEffect">
                                  <p:stCondLst>
                                    <p:cond delay="0"/>
                                  </p:stCondLst>
                                  <p:childTnLst>
                                    <p:set>
                                      <p:cBhvr additive="repl">
                                        <p:cTn id="87" dur="1" fill="hold">
                                          <p:stCondLst>
                                            <p:cond delay="0"/>
                                          </p:stCondLst>
                                        </p:cTn>
                                        <p:tgtEl>
                                          <p:spTgt spid="43"/>
                                        </p:tgtEl>
                                        <p:attrNameLst>
                                          <p:attrName>style.visibility</p:attrName>
                                        </p:attrNameLst>
                                      </p:cBhvr>
                                      <p:to>
                                        <p:strVal val="visible"/>
                                      </p:to>
                                    </p:set>
                                    <p:animEffect transition="in" filter="diamond(in)">
                                      <p:cBhvr additive="repl">
                                        <p:cTn id="88" dur="2000"/>
                                        <p:tgtEl>
                                          <p:spTgt spid="43"/>
                                        </p:tgtEl>
                                      </p:cBhvr>
                                    </p:animEffect>
                                  </p:childTnLst>
                                </p:cTn>
                              </p:par>
                              <p:par>
                                <p:cTn id="89" presetID="8" presetClass="entr" presetSubtype="16" fill="hold" nodeType="withEffect">
                                  <p:stCondLst>
                                    <p:cond delay="0"/>
                                  </p:stCondLst>
                                  <p:childTnLst>
                                    <p:set>
                                      <p:cBhvr additive="repl">
                                        <p:cTn id="90" dur="1" fill="hold">
                                          <p:stCondLst>
                                            <p:cond delay="0"/>
                                          </p:stCondLst>
                                        </p:cTn>
                                        <p:tgtEl>
                                          <p:spTgt spid="44"/>
                                        </p:tgtEl>
                                        <p:attrNameLst>
                                          <p:attrName>style.visibility</p:attrName>
                                        </p:attrNameLst>
                                      </p:cBhvr>
                                      <p:to>
                                        <p:strVal val="visible"/>
                                      </p:to>
                                    </p:set>
                                    <p:animEffect transition="in" filter="diamond(in)">
                                      <p:cBhvr additive="repl">
                                        <p:cTn id="91" dur="2000"/>
                                        <p:tgtEl>
                                          <p:spTgt spid="44"/>
                                        </p:tgtEl>
                                      </p:cBhvr>
                                    </p:animEffect>
                                  </p:childTnLst>
                                </p:cTn>
                              </p:par>
                              <p:par>
                                <p:cTn id="92" presetID="8" presetClass="entr" presetSubtype="16" fill="hold" nodeType="withEffect">
                                  <p:stCondLst>
                                    <p:cond delay="0"/>
                                  </p:stCondLst>
                                  <p:childTnLst>
                                    <p:set>
                                      <p:cBhvr additive="repl">
                                        <p:cTn id="93" dur="1" fill="hold">
                                          <p:stCondLst>
                                            <p:cond delay="0"/>
                                          </p:stCondLst>
                                        </p:cTn>
                                        <p:tgtEl>
                                          <p:spTgt spid="46"/>
                                        </p:tgtEl>
                                        <p:attrNameLst>
                                          <p:attrName>style.visibility</p:attrName>
                                        </p:attrNameLst>
                                      </p:cBhvr>
                                      <p:to>
                                        <p:strVal val="visible"/>
                                      </p:to>
                                    </p:set>
                                    <p:animEffect transition="in" filter="diamond(in)">
                                      <p:cBhvr additive="repl">
                                        <p:cTn id="94" dur="2000"/>
                                        <p:tgtEl>
                                          <p:spTgt spid="46"/>
                                        </p:tgtEl>
                                      </p:cBhvr>
                                    </p:animEffect>
                                  </p:childTnLst>
                                </p:cTn>
                              </p:par>
                              <p:par>
                                <p:cTn id="95" presetID="8" presetClass="entr" presetSubtype="16" fill="hold" nodeType="withEffect">
                                  <p:stCondLst>
                                    <p:cond delay="0"/>
                                  </p:stCondLst>
                                  <p:childTnLst>
                                    <p:set>
                                      <p:cBhvr additive="repl">
                                        <p:cTn id="96" dur="1" fill="hold">
                                          <p:stCondLst>
                                            <p:cond delay="0"/>
                                          </p:stCondLst>
                                        </p:cTn>
                                        <p:tgtEl>
                                          <p:spTgt spid="47"/>
                                        </p:tgtEl>
                                        <p:attrNameLst>
                                          <p:attrName>style.visibility</p:attrName>
                                        </p:attrNameLst>
                                      </p:cBhvr>
                                      <p:to>
                                        <p:strVal val="visible"/>
                                      </p:to>
                                    </p:set>
                                    <p:animEffect transition="in" filter="diamond(in)">
                                      <p:cBhvr additive="repl">
                                        <p:cTn id="97"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4033" name="Oval 1"/>
          <p:cNvSpPr>
            <a:spLocks noChangeArrowheads="1"/>
          </p:cNvSpPr>
          <p:nvPr/>
        </p:nvSpPr>
        <p:spPr bwMode="auto">
          <a:xfrm>
            <a:off x="4211638" y="1419225"/>
            <a:ext cx="4738687" cy="5438775"/>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eaLnBrk="1" hangingPunct="1">
              <a:buClrTx/>
              <a:buFontTx/>
              <a:buNone/>
            </a:pPr>
            <a:r>
              <a:rPr lang="it-IT" altLang="it-IT" b="1">
                <a:solidFill>
                  <a:srgbClr val="000000"/>
                </a:solidFill>
              </a:rPr>
              <a:t>COMPETENZE CHIAVE PER </a:t>
            </a:r>
          </a:p>
          <a:p>
            <a:pPr eaLnBrk="1" hangingPunct="1">
              <a:buClrTx/>
              <a:buFontTx/>
              <a:buNone/>
            </a:pPr>
            <a:r>
              <a:rPr lang="it-IT" altLang="it-IT" b="1">
                <a:solidFill>
                  <a:srgbClr val="000000"/>
                </a:solidFill>
              </a:rPr>
              <a:t>L’APPRENDIMENTO PERMANENTE</a:t>
            </a:r>
          </a:p>
          <a:p>
            <a:pPr>
              <a:buClrTx/>
              <a:buFontTx/>
              <a:buNone/>
            </a:pPr>
            <a:r>
              <a:rPr lang="it-IT" altLang="it-IT">
                <a:solidFill>
                  <a:srgbClr val="000000"/>
                </a:solidFill>
              </a:rPr>
              <a:t>(Raccomandazione del Parlamento</a:t>
            </a:r>
          </a:p>
          <a:p>
            <a:pPr>
              <a:buClrTx/>
              <a:buFontTx/>
              <a:buNone/>
            </a:pPr>
            <a:r>
              <a:rPr lang="it-IT" altLang="it-IT">
                <a:solidFill>
                  <a:srgbClr val="000000"/>
                </a:solidFill>
              </a:rPr>
              <a:t>Europeo del 18 Dicembre 2006)</a:t>
            </a:r>
          </a:p>
          <a:p>
            <a:pPr eaLnBrk="1" hangingPunct="1">
              <a:buClr>
                <a:srgbClr val="FF0000"/>
              </a:buClr>
              <a:buFont typeface="Batavia" charset="0"/>
              <a:buChar char="•"/>
            </a:pPr>
            <a:r>
              <a:rPr lang="it-IT" altLang="it-IT" sz="2000">
                <a:solidFill>
                  <a:srgbClr val="FF0000"/>
                </a:solidFill>
              </a:rPr>
              <a:t>Comunicazione Nella Madrelingua </a:t>
            </a:r>
          </a:p>
          <a:p>
            <a:pPr eaLnBrk="1" hangingPunct="1">
              <a:buClr>
                <a:srgbClr val="FF0000"/>
              </a:buClr>
              <a:buFont typeface="Batavia" charset="0"/>
              <a:buChar char="•"/>
            </a:pPr>
            <a:r>
              <a:rPr lang="it-IT" altLang="it-IT" sz="2000">
                <a:solidFill>
                  <a:srgbClr val="FF0000"/>
                </a:solidFill>
              </a:rPr>
              <a:t>Comunicazione In Lingue Straniere</a:t>
            </a:r>
          </a:p>
          <a:p>
            <a:pPr eaLnBrk="1" hangingPunct="1">
              <a:buClr>
                <a:srgbClr val="FF0000"/>
              </a:buClr>
              <a:buFont typeface="Batavia" charset="0"/>
              <a:buChar char="•"/>
            </a:pPr>
            <a:r>
              <a:rPr lang="it-IT" altLang="it-IT" sz="2000">
                <a:solidFill>
                  <a:srgbClr val="FF0000"/>
                </a:solidFill>
              </a:rPr>
              <a:t>Imparare Ad Imparare</a:t>
            </a:r>
          </a:p>
          <a:p>
            <a:pPr eaLnBrk="1" hangingPunct="1">
              <a:buClr>
                <a:srgbClr val="FF0000"/>
              </a:buClr>
              <a:buFont typeface="Batavia" charset="0"/>
              <a:buChar char="•"/>
            </a:pPr>
            <a:r>
              <a:rPr lang="it-IT" altLang="it-IT" sz="2000">
                <a:solidFill>
                  <a:srgbClr val="FF0000"/>
                </a:solidFill>
              </a:rPr>
              <a:t>Competenze Sociali E Civiche</a:t>
            </a:r>
          </a:p>
          <a:p>
            <a:pPr eaLnBrk="1" hangingPunct="1">
              <a:buClr>
                <a:srgbClr val="FF0000"/>
              </a:buClr>
              <a:buFont typeface="Batavia" charset="0"/>
              <a:buChar char="•"/>
            </a:pPr>
            <a:r>
              <a:rPr lang="it-IT" altLang="it-IT" sz="2000">
                <a:solidFill>
                  <a:srgbClr val="FF0000"/>
                </a:solidFill>
              </a:rPr>
              <a:t>Consapevolezza  Espressione</a:t>
            </a:r>
          </a:p>
          <a:p>
            <a:pPr eaLnBrk="1" hangingPunct="1">
              <a:buClrTx/>
              <a:buFontTx/>
              <a:buNone/>
            </a:pPr>
            <a:r>
              <a:rPr lang="it-IT" altLang="it-IT" sz="2000">
                <a:solidFill>
                  <a:srgbClr val="FF0000"/>
                </a:solidFill>
              </a:rPr>
              <a:t> Culturali, </a:t>
            </a:r>
          </a:p>
          <a:p>
            <a:pPr eaLnBrk="1" hangingPunct="1">
              <a:buClrTx/>
              <a:buFontTx/>
              <a:buNone/>
            </a:pPr>
            <a:endParaRPr lang="it-IT" altLang="it-IT" sz="2000">
              <a:solidFill>
                <a:srgbClr val="FF0000"/>
              </a:solidFill>
            </a:endParaRPr>
          </a:p>
        </p:txBody>
      </p:sp>
      <p:sp>
        <p:nvSpPr>
          <p:cNvPr id="44034" name="Oval 2"/>
          <p:cNvSpPr>
            <a:spLocks noChangeArrowheads="1"/>
          </p:cNvSpPr>
          <p:nvPr/>
        </p:nvSpPr>
        <p:spPr bwMode="auto">
          <a:xfrm>
            <a:off x="0" y="1044575"/>
            <a:ext cx="4929188" cy="3954463"/>
          </a:xfrm>
          <a:prstGeom prst="ellipse">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endParaRPr lang="it-IT" altLang="it-IT" sz="1200" b="1">
              <a:solidFill>
                <a:srgbClr val="000000"/>
              </a:solidFill>
              <a:latin typeface="Comic Sans MS" panose="030F0702030302020204" pitchFamily="66" charset="0"/>
            </a:endParaRPr>
          </a:p>
          <a:p>
            <a:pPr algn="ctr" eaLnBrk="1" hangingPunct="1">
              <a:buClrTx/>
              <a:buFontTx/>
              <a:buNone/>
            </a:pPr>
            <a:endParaRPr lang="it-IT" altLang="it-IT" sz="1200" b="1">
              <a:solidFill>
                <a:srgbClr val="000000"/>
              </a:solidFill>
              <a:latin typeface="Comic Sans MS" panose="030F0702030302020204" pitchFamily="66" charset="0"/>
            </a:endParaRPr>
          </a:p>
          <a:p>
            <a:pPr algn="ctr" eaLnBrk="1" hangingPunct="1">
              <a:buClrTx/>
              <a:buFontTx/>
              <a:buNone/>
            </a:pPr>
            <a:r>
              <a:rPr lang="it-IT" altLang="it-IT" b="1">
                <a:solidFill>
                  <a:srgbClr val="000000"/>
                </a:solidFill>
              </a:rPr>
              <a:t>COMPETENZE CHIAVE DI </a:t>
            </a:r>
          </a:p>
          <a:p>
            <a:pPr algn="ctr" eaLnBrk="1" hangingPunct="1">
              <a:buClrTx/>
              <a:buFontTx/>
              <a:buNone/>
            </a:pPr>
            <a:r>
              <a:rPr lang="it-IT" altLang="it-IT" b="1">
                <a:solidFill>
                  <a:srgbClr val="000000"/>
                </a:solidFill>
              </a:rPr>
              <a:t>CITTADINANZA </a:t>
            </a:r>
          </a:p>
          <a:p>
            <a:pPr algn="ctr" eaLnBrk="1" hangingPunct="1">
              <a:buClrTx/>
              <a:buFontTx/>
              <a:buNone/>
            </a:pPr>
            <a:r>
              <a:rPr lang="it-IT" altLang="it-IT">
                <a:solidFill>
                  <a:srgbClr val="000000"/>
                </a:solidFill>
              </a:rPr>
              <a:t>(D.M. 139 del 22 Agosto 2007)</a:t>
            </a:r>
          </a:p>
          <a:p>
            <a:pPr algn="ctr">
              <a:buClr>
                <a:srgbClr val="FF0000"/>
              </a:buClr>
              <a:buFont typeface="Batavia" charset="0"/>
              <a:buChar char="•"/>
            </a:pPr>
            <a:r>
              <a:rPr lang="it-IT" altLang="it-IT" sz="2000">
                <a:solidFill>
                  <a:srgbClr val="FF0000"/>
                </a:solidFill>
              </a:rPr>
              <a:t>Imparare ad imparare</a:t>
            </a:r>
          </a:p>
          <a:p>
            <a:pPr algn="ctr">
              <a:buClr>
                <a:srgbClr val="FF0000"/>
              </a:buClr>
              <a:buFont typeface="Batavia" charset="0"/>
              <a:buChar char="•"/>
            </a:pPr>
            <a:r>
              <a:rPr lang="it-IT" altLang="it-IT" sz="2000">
                <a:solidFill>
                  <a:srgbClr val="FF0000"/>
                </a:solidFill>
              </a:rPr>
              <a:t>Progettare</a:t>
            </a:r>
          </a:p>
          <a:p>
            <a:pPr algn="ctr">
              <a:buClr>
                <a:srgbClr val="FF0000"/>
              </a:buClr>
              <a:buFont typeface="Batavia" charset="0"/>
              <a:buChar char="•"/>
            </a:pPr>
            <a:r>
              <a:rPr lang="it-IT" altLang="it-IT" sz="2000">
                <a:solidFill>
                  <a:srgbClr val="FF0000"/>
                </a:solidFill>
              </a:rPr>
              <a:t>Comunicare</a:t>
            </a:r>
          </a:p>
          <a:p>
            <a:pPr algn="ctr">
              <a:buClr>
                <a:srgbClr val="FF0000"/>
              </a:buClr>
              <a:buFont typeface="Batavia" charset="0"/>
              <a:buChar char="•"/>
            </a:pPr>
            <a:r>
              <a:rPr lang="it-IT" altLang="it-IT" sz="2000">
                <a:solidFill>
                  <a:srgbClr val="FF0000"/>
                </a:solidFill>
              </a:rPr>
              <a:t>Collaborare e partecipare</a:t>
            </a:r>
          </a:p>
          <a:p>
            <a:pPr algn="ctr">
              <a:buClr>
                <a:srgbClr val="FF0000"/>
              </a:buClr>
              <a:buFont typeface="Batavia" charset="0"/>
              <a:buChar char="•"/>
            </a:pPr>
            <a:r>
              <a:rPr lang="it-IT" altLang="it-IT" sz="2000">
                <a:solidFill>
                  <a:srgbClr val="FF0000"/>
                </a:solidFill>
              </a:rPr>
              <a:t>Agire in modo autonomo e responsabile</a:t>
            </a:r>
          </a:p>
          <a:p>
            <a:pPr algn="ctr">
              <a:buClr>
                <a:srgbClr val="FF0000"/>
              </a:buClr>
              <a:buFont typeface="Batavia" charset="0"/>
              <a:buChar char="•"/>
            </a:pPr>
            <a:r>
              <a:rPr lang="it-IT" altLang="it-IT" sz="2000">
                <a:solidFill>
                  <a:srgbClr val="FF0000"/>
                </a:solidFill>
              </a:rPr>
              <a:t>Risolvere problemi</a:t>
            </a:r>
          </a:p>
          <a:p>
            <a:pPr algn="ctr">
              <a:buClr>
                <a:srgbClr val="FF0000"/>
              </a:buClr>
              <a:buFont typeface="Batavia" charset="0"/>
              <a:buChar char="•"/>
            </a:pPr>
            <a:r>
              <a:rPr lang="it-IT" altLang="it-IT" sz="2000">
                <a:solidFill>
                  <a:srgbClr val="FF0000"/>
                </a:solidFill>
              </a:rPr>
              <a:t>Individuare collegamenti e relazioni</a:t>
            </a:r>
          </a:p>
          <a:p>
            <a:pPr algn="ctr">
              <a:buClr>
                <a:srgbClr val="FF0000"/>
              </a:buClr>
              <a:buFont typeface="Batavia" charset="0"/>
              <a:buChar char="•"/>
            </a:pPr>
            <a:r>
              <a:rPr lang="it-IT" altLang="it-IT" sz="2000">
                <a:solidFill>
                  <a:srgbClr val="FF0000"/>
                </a:solidFill>
              </a:rPr>
              <a:t>Acquisire ed interpretare</a:t>
            </a:r>
          </a:p>
          <a:p>
            <a:pPr algn="ctr">
              <a:buClrTx/>
              <a:buFontTx/>
              <a:buNone/>
            </a:pPr>
            <a:r>
              <a:rPr lang="it-IT" altLang="it-IT" sz="2000">
                <a:solidFill>
                  <a:srgbClr val="FF0000"/>
                </a:solidFill>
              </a:rPr>
              <a:t> l’informazione</a:t>
            </a:r>
          </a:p>
          <a:p>
            <a:pPr algn="ctr" eaLnBrk="1" hangingPunct="1">
              <a:buClrTx/>
              <a:buFontTx/>
              <a:buNone/>
            </a:pPr>
            <a:endParaRPr lang="it-IT" altLang="it-IT">
              <a:solidFill>
                <a:srgbClr val="000000"/>
              </a:solidFill>
            </a:endParaRPr>
          </a:p>
          <a:p>
            <a:pPr algn="ctr" eaLnBrk="1" hangingPunct="1">
              <a:buClrTx/>
              <a:buFontTx/>
              <a:buNone/>
            </a:pPr>
            <a:endParaRPr lang="it-IT" altLang="it-IT">
              <a:solidFill>
                <a:srgbClr val="000000"/>
              </a:solidFill>
            </a:endParaRPr>
          </a:p>
        </p:txBody>
      </p:sp>
      <p:grpSp>
        <p:nvGrpSpPr>
          <p:cNvPr id="44035" name="Group 3"/>
          <p:cNvGrpSpPr>
            <a:grpSpLocks/>
          </p:cNvGrpSpPr>
          <p:nvPr/>
        </p:nvGrpSpPr>
        <p:grpSpPr bwMode="auto">
          <a:xfrm>
            <a:off x="293688" y="1878013"/>
            <a:ext cx="795337" cy="1263650"/>
            <a:chOff x="185" y="1183"/>
            <a:chExt cx="501" cy="796"/>
          </a:xfrm>
        </p:grpSpPr>
        <p:pic>
          <p:nvPicPr>
            <p:cNvPr id="4303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 y="1741"/>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 y="1650"/>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 y="1572"/>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 y="1397"/>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 y="1183"/>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 y="1332"/>
              <a:ext cx="317" cy="2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nvGrpSpPr>
          <p:cNvPr id="44042" name="Group 10"/>
          <p:cNvGrpSpPr>
            <a:grpSpLocks/>
          </p:cNvGrpSpPr>
          <p:nvPr/>
        </p:nvGrpSpPr>
        <p:grpSpPr bwMode="auto">
          <a:xfrm>
            <a:off x="5651500" y="1628775"/>
            <a:ext cx="1993900" cy="971550"/>
            <a:chOff x="3560" y="1026"/>
            <a:chExt cx="1256" cy="612"/>
          </a:xfrm>
        </p:grpSpPr>
        <p:pic>
          <p:nvPicPr>
            <p:cNvPr id="4302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 y="1253"/>
              <a:ext cx="439" cy="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8"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 y="1026"/>
              <a:ext cx="439" cy="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 y="1026"/>
              <a:ext cx="439" cy="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0"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 y="1253"/>
              <a:ext cx="439" cy="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3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1344"/>
              <a:ext cx="439" cy="2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44048" name="WordArt 16"/>
          <p:cNvSpPr>
            <a:spLocks noChangeArrowheads="1" noChangeShapeType="1" noTextEdit="1"/>
          </p:cNvSpPr>
          <p:nvPr/>
        </p:nvSpPr>
        <p:spPr bwMode="auto">
          <a:xfrm>
            <a:off x="468313" y="120650"/>
            <a:ext cx="7947025" cy="715963"/>
          </a:xfrm>
          <a:prstGeom prst="rect">
            <a:avLst/>
          </a:prstGeom>
        </p:spPr>
        <p:txBody>
          <a:bodyPr wrap="none" fromWordArt="1">
            <a:prstTxWarp prst="textPlain">
              <a:avLst>
                <a:gd name="adj" fmla="val 50000"/>
              </a:avLst>
            </a:prstTxWarp>
          </a:bodyPr>
          <a:lstStyle/>
          <a:p>
            <a:pPr algn="ctr"/>
            <a:r>
              <a:rPr lang="it-IT" sz="2000" b="1" kern="10">
                <a:ln w="9360" cap="sq">
                  <a:solidFill>
                    <a:srgbClr val="000000"/>
                  </a:solidFill>
                  <a:miter lim="800000"/>
                  <a:headEnd/>
                  <a:tailEnd/>
                </a:ln>
                <a:solidFill>
                  <a:srgbClr val="FF00FF"/>
                </a:solidFill>
                <a:latin typeface="Comic Sans MS" panose="030F0702030302020204" pitchFamily="66" charset="0"/>
              </a:rPr>
              <a:t>COMPETENZE CUI TENDE IL SITEMA SCOLASTICO ITALIANO</a:t>
            </a:r>
          </a:p>
          <a:p>
            <a:pPr algn="ctr"/>
            <a:r>
              <a:rPr lang="it-IT" sz="2000" b="1" kern="10">
                <a:ln w="9360" cap="sq">
                  <a:solidFill>
                    <a:srgbClr val="000000"/>
                  </a:solidFill>
                  <a:miter lim="800000"/>
                  <a:headEnd/>
                  <a:tailEnd/>
                </a:ln>
                <a:solidFill>
                  <a:srgbClr val="FF00FF"/>
                </a:solidFill>
                <a:latin typeface="Comic Sans MS" panose="030F0702030302020204" pitchFamily="66" charset="0"/>
              </a:rPr>
              <a:t>Riferito all'U.A.</a:t>
            </a:r>
          </a:p>
        </p:txBody>
      </p:sp>
      <p:pic>
        <p:nvPicPr>
          <p:cNvPr id="43015"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775" y="59150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6" name="Picture 1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516563"/>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7" name="Picture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2088" y="1557338"/>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8" name="Picture 2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7050" y="5445125"/>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9"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995738" y="4365625"/>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0" name="Picture 2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458200" y="2781300"/>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1" name="Picture 2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80000">
            <a:off x="180975" y="620713"/>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2"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7813" y="5589588"/>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3" name="Picture 2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0825" y="4581525"/>
            <a:ext cx="882650" cy="1401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4" name="Picture 2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7625" y="6210300"/>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5" name="Picture 2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292725" y="5707063"/>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26" name="Picture 2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71775" y="4724400"/>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fill="hold" nodeType="withEffect">
                                  <p:stCondLst>
                                    <p:cond delay="0"/>
                                  </p:stCondLst>
                                  <p:childTnLst>
                                    <p:set>
                                      <p:cBhvr additive="repl">
                                        <p:cTn id="6" dur="1" fill="hold">
                                          <p:stCondLst>
                                            <p:cond delay="0"/>
                                          </p:stCondLst>
                                        </p:cTn>
                                        <p:tgtEl>
                                          <p:spTgt spid="44034"/>
                                        </p:tgtEl>
                                        <p:attrNameLst>
                                          <p:attrName>style.visibility</p:attrName>
                                        </p:attrNameLst>
                                      </p:cBhvr>
                                      <p:to>
                                        <p:strVal val="visible"/>
                                      </p:to>
                                    </p:set>
                                    <p:animEffect transition="in" filter="fade">
                                      <p:cBhvr additive="repl">
                                        <p:cTn id="7" dur="5000"/>
                                        <p:tgtEl>
                                          <p:spTgt spid="44034"/>
                                        </p:tgtEl>
                                      </p:cBhvr>
                                    </p:animEffect>
                                    <p:anim calcmode="lin" valueType="num">
                                      <p:cBhvr additive="repl">
                                        <p:cTn id="8" dur="5000" fill="hold"/>
                                        <p:tgtEl>
                                          <p:spTgt spid="44034"/>
                                        </p:tgtEl>
                                        <p:attrNameLst>
                                          <p:attrName>ppt_x</p:attrName>
                                        </p:attrNameLst>
                                      </p:cBhvr>
                                      <p:tavLst>
                                        <p:tav tm="100000">
                                          <p:val>
                                            <p:strVal val="#ppt_x"/>
                                          </p:val>
                                        </p:tav>
                                        <p:tav>
                                          <p:val>
                                            <p:strVal val="#ppt_x"/>
                                          </p:val>
                                        </p:tav>
                                      </p:tavLst>
                                    </p:anim>
                                    <p:anim calcmode="lin" valueType="num">
                                      <p:cBhvr additive="repl">
                                        <p:cTn id="9" dur="4500" decel="100000" fill="hold"/>
                                        <p:tgtEl>
                                          <p:spTgt spid="44034"/>
                                        </p:tgtEl>
                                        <p:attrNameLst>
                                          <p:attrName>ppt_y</p:attrName>
                                        </p:attrNameLst>
                                      </p:cBhvr>
                                      <p:tavLst>
                                        <p:tav tm="100000">
                                          <p:val>
                                            <p:strVal val="#ppt_y+1"/>
                                          </p:val>
                                        </p:tav>
                                        <p:tav>
                                          <p:val>
                                            <p:strVal val="#ppt_y-.03"/>
                                          </p:val>
                                        </p:tav>
                                      </p:tavLst>
                                    </p:anim>
                                    <p:anim calcmode="lin" valueType="num">
                                      <p:cBhvr additive="repl">
                                        <p:cTn id="10" dur="500" accel="100000" fill="hold">
                                          <p:stCondLst>
                                            <p:cond delay="4500"/>
                                          </p:stCondLst>
                                        </p:cTn>
                                        <p:tgtEl>
                                          <p:spTgt spid="44034"/>
                                        </p:tgtEl>
                                        <p:attrNameLst>
                                          <p:attrName>ppt_y</p:attrName>
                                        </p:attrNameLst>
                                      </p:cBhvr>
                                      <p:tavLst>
                                        <p:tav tm="100000">
                                          <p:val>
                                            <p:strVal val="#ppt_y-.03"/>
                                          </p:val>
                                        </p:tav>
                                        <p:tav>
                                          <p:val>
                                            <p:strVal val="#ppt_y"/>
                                          </p:val>
                                        </p:tav>
                                      </p:tavLst>
                                    </p:anim>
                                  </p:childTnLst>
                                </p:cTn>
                              </p:par>
                              <p:par>
                                <p:cTn id="11" presetID="30" presetClass="entr" fill="hold" nodeType="withEffect">
                                  <p:stCondLst>
                                    <p:cond delay="0"/>
                                  </p:stCondLst>
                                  <p:childTnLst>
                                    <p:set>
                                      <p:cBhvr additive="repl">
                                        <p:cTn id="12" dur="1" fill="hold">
                                          <p:stCondLst>
                                            <p:cond delay="0"/>
                                          </p:stCondLst>
                                        </p:cTn>
                                        <p:tgtEl>
                                          <p:spTgt spid="44033"/>
                                        </p:tgtEl>
                                        <p:attrNameLst>
                                          <p:attrName>style.visibility</p:attrName>
                                        </p:attrNameLst>
                                      </p:cBhvr>
                                      <p:to>
                                        <p:strVal val="visible"/>
                                      </p:to>
                                    </p:set>
                                    <p:animEffect transition="in" filter="fade">
                                      <p:cBhvr additive="repl">
                                        <p:cTn id="13" dur="4000" decel="100000"/>
                                        <p:tgtEl>
                                          <p:spTgt spid="44033"/>
                                        </p:tgtEl>
                                      </p:cBhvr>
                                    </p:animEffect>
                                    <p:anim calcmode="lin" valueType="num">
                                      <p:cBhvr additive="repl">
                                        <p:cTn id="14" dur="4000" decel="100000" fill="hold"/>
                                        <p:tgtEl>
                                          <p:spTgt spid="44033"/>
                                        </p:tgtEl>
                                        <p:attrNameLst>
                                          <p:attrName>r</p:attrName>
                                        </p:attrNameLst>
                                      </p:cBhvr>
                                      <p:tavLst>
                                        <p:tav tm="100000">
                                          <p:val>
                                            <p:strVal val="-90"/>
                                          </p:val>
                                        </p:tav>
                                        <p:tav>
                                          <p:val>
                                            <p:strVal val="0"/>
                                          </p:val>
                                        </p:tav>
                                      </p:tavLst>
                                    </p:anim>
                                    <p:anim calcmode="lin" valueType="num">
                                      <p:cBhvr additive="repl">
                                        <p:cTn id="15" dur="4000" decel="100000" fill="hold"/>
                                        <p:tgtEl>
                                          <p:spTgt spid="44033"/>
                                        </p:tgtEl>
                                        <p:attrNameLst>
                                          <p:attrName>ppt_x</p:attrName>
                                        </p:attrNameLst>
                                      </p:cBhvr>
                                      <p:tavLst>
                                        <p:tav tm="100000">
                                          <p:val>
                                            <p:strVal val="#ppt_x+0.4"/>
                                          </p:val>
                                        </p:tav>
                                        <p:tav>
                                          <p:val>
                                            <p:strVal val="#ppt_x-0.05"/>
                                          </p:val>
                                        </p:tav>
                                      </p:tavLst>
                                    </p:anim>
                                    <p:anim calcmode="lin" valueType="num">
                                      <p:cBhvr additive="repl">
                                        <p:cTn id="16" dur="4000" decel="100000" fill="hold"/>
                                        <p:tgtEl>
                                          <p:spTgt spid="44033"/>
                                        </p:tgtEl>
                                        <p:attrNameLst>
                                          <p:attrName>ppt_y</p:attrName>
                                        </p:attrNameLst>
                                      </p:cBhvr>
                                      <p:tavLst>
                                        <p:tav tm="100000">
                                          <p:val>
                                            <p:strVal val="#ppt_y-0.4"/>
                                          </p:val>
                                        </p:tav>
                                        <p:tav>
                                          <p:val>
                                            <p:strVal val="#ppt_y+0.1"/>
                                          </p:val>
                                        </p:tav>
                                      </p:tavLst>
                                    </p:anim>
                                    <p:anim calcmode="lin" valueType="num">
                                      <p:cBhvr additive="repl">
                                        <p:cTn id="17" dur="1000" accel="100000" fill="hold">
                                          <p:stCondLst>
                                            <p:cond delay="4000"/>
                                          </p:stCondLst>
                                        </p:cTn>
                                        <p:tgtEl>
                                          <p:spTgt spid="44033"/>
                                        </p:tgtEl>
                                        <p:attrNameLst>
                                          <p:attrName>ppt_x</p:attrName>
                                        </p:attrNameLst>
                                      </p:cBhvr>
                                      <p:tavLst>
                                        <p:tav tm="100000">
                                          <p:val>
                                            <p:strVal val="#ppt_x-0.05"/>
                                          </p:val>
                                        </p:tav>
                                        <p:tav>
                                          <p:val>
                                            <p:strVal val="#ppt_x"/>
                                          </p:val>
                                        </p:tav>
                                      </p:tavLst>
                                    </p:anim>
                                    <p:anim calcmode="lin" valueType="num">
                                      <p:cBhvr additive="repl">
                                        <p:cTn id="18" dur="1000" accel="100000" fill="hold">
                                          <p:stCondLst>
                                            <p:cond delay="4000"/>
                                          </p:stCondLst>
                                        </p:cTn>
                                        <p:tgtEl>
                                          <p:spTgt spid="44033"/>
                                        </p:tgtEl>
                                        <p:attrNameLst>
                                          <p:attrName>ppt_y</p:attrName>
                                        </p:attrNameLst>
                                      </p:cBhvr>
                                      <p:tavLst>
                                        <p:tav tm="100000">
                                          <p:val>
                                            <p:strVal val="#ppt_y+0.1"/>
                                          </p:val>
                                        </p:tav>
                                        <p:tav>
                                          <p:val>
                                            <p:strVal val="#ppt_y"/>
                                          </p:val>
                                        </p:tav>
                                      </p:tavLst>
                                    </p:anim>
                                  </p:childTnLst>
                                </p:cTn>
                              </p:par>
                              <p:par>
                                <p:cTn id="19" presetID="30" presetClass="entr" fill="hold" nodeType="withEffect">
                                  <p:stCondLst>
                                    <p:cond delay="0"/>
                                  </p:stCondLst>
                                  <p:childTnLst>
                                    <p:set>
                                      <p:cBhvr additive="repl">
                                        <p:cTn id="20" dur="1" fill="hold">
                                          <p:stCondLst>
                                            <p:cond delay="0"/>
                                          </p:stCondLst>
                                        </p:cTn>
                                        <p:tgtEl>
                                          <p:spTgt spid="44035"/>
                                        </p:tgtEl>
                                        <p:attrNameLst>
                                          <p:attrName>style.visibility</p:attrName>
                                        </p:attrNameLst>
                                      </p:cBhvr>
                                      <p:to>
                                        <p:strVal val="visible"/>
                                      </p:to>
                                    </p:set>
                                    <p:animEffect transition="in" filter="fade">
                                      <p:cBhvr additive="repl">
                                        <p:cTn id="21" dur="2400" decel="100000"/>
                                        <p:tgtEl>
                                          <p:spTgt spid="44035"/>
                                        </p:tgtEl>
                                      </p:cBhvr>
                                    </p:animEffect>
                                    <p:anim calcmode="lin" valueType="num">
                                      <p:cBhvr additive="repl">
                                        <p:cTn id="22" dur="2400" decel="100000" fill="hold"/>
                                        <p:tgtEl>
                                          <p:spTgt spid="44035"/>
                                        </p:tgtEl>
                                        <p:attrNameLst>
                                          <p:attrName>r</p:attrName>
                                        </p:attrNameLst>
                                      </p:cBhvr>
                                      <p:tavLst>
                                        <p:tav tm="100000">
                                          <p:val>
                                            <p:strVal val="-90"/>
                                          </p:val>
                                        </p:tav>
                                        <p:tav>
                                          <p:val>
                                            <p:strVal val="0"/>
                                          </p:val>
                                        </p:tav>
                                      </p:tavLst>
                                    </p:anim>
                                    <p:anim calcmode="lin" valueType="num">
                                      <p:cBhvr additive="repl">
                                        <p:cTn id="23" dur="2400" decel="100000" fill="hold"/>
                                        <p:tgtEl>
                                          <p:spTgt spid="44035"/>
                                        </p:tgtEl>
                                        <p:attrNameLst>
                                          <p:attrName>ppt_x</p:attrName>
                                        </p:attrNameLst>
                                      </p:cBhvr>
                                      <p:tavLst>
                                        <p:tav tm="100000">
                                          <p:val>
                                            <p:strVal val="#ppt_x+0.4"/>
                                          </p:val>
                                        </p:tav>
                                        <p:tav>
                                          <p:val>
                                            <p:strVal val="#ppt_x-0.05"/>
                                          </p:val>
                                        </p:tav>
                                      </p:tavLst>
                                    </p:anim>
                                    <p:anim calcmode="lin" valueType="num">
                                      <p:cBhvr additive="repl">
                                        <p:cTn id="24" dur="2400" decel="100000" fill="hold"/>
                                        <p:tgtEl>
                                          <p:spTgt spid="44035"/>
                                        </p:tgtEl>
                                        <p:attrNameLst>
                                          <p:attrName>ppt_y</p:attrName>
                                        </p:attrNameLst>
                                      </p:cBhvr>
                                      <p:tavLst>
                                        <p:tav tm="100000">
                                          <p:val>
                                            <p:strVal val="#ppt_y-0.4"/>
                                          </p:val>
                                        </p:tav>
                                        <p:tav>
                                          <p:val>
                                            <p:strVal val="#ppt_y+0.1"/>
                                          </p:val>
                                        </p:tav>
                                      </p:tavLst>
                                    </p:anim>
                                    <p:anim calcmode="lin" valueType="num">
                                      <p:cBhvr additive="repl">
                                        <p:cTn id="25" dur="600" accel="100000" fill="hold">
                                          <p:stCondLst>
                                            <p:cond delay="2400"/>
                                          </p:stCondLst>
                                        </p:cTn>
                                        <p:tgtEl>
                                          <p:spTgt spid="44035"/>
                                        </p:tgtEl>
                                        <p:attrNameLst>
                                          <p:attrName>ppt_x</p:attrName>
                                        </p:attrNameLst>
                                      </p:cBhvr>
                                      <p:tavLst>
                                        <p:tav tm="100000">
                                          <p:val>
                                            <p:strVal val="#ppt_x-0.05"/>
                                          </p:val>
                                        </p:tav>
                                        <p:tav>
                                          <p:val>
                                            <p:strVal val="#ppt_x"/>
                                          </p:val>
                                        </p:tav>
                                      </p:tavLst>
                                    </p:anim>
                                    <p:anim calcmode="lin" valueType="num">
                                      <p:cBhvr additive="repl">
                                        <p:cTn id="26" dur="600" accel="100000" fill="hold">
                                          <p:stCondLst>
                                            <p:cond delay="2400"/>
                                          </p:stCondLst>
                                        </p:cTn>
                                        <p:tgtEl>
                                          <p:spTgt spid="44035"/>
                                        </p:tgtEl>
                                        <p:attrNameLst>
                                          <p:attrName>ppt_y</p:attrName>
                                        </p:attrNameLst>
                                      </p:cBhvr>
                                      <p:tavLst>
                                        <p:tav tm="100000">
                                          <p:val>
                                            <p:strVal val="#ppt_y+0.1"/>
                                          </p:val>
                                        </p:tav>
                                        <p:tav>
                                          <p:val>
                                            <p:strVal val="#ppt_y"/>
                                          </p:val>
                                        </p:tav>
                                      </p:tavLst>
                                    </p:anim>
                                  </p:childTnLst>
                                </p:cTn>
                              </p:par>
                              <p:par>
                                <p:cTn id="27" presetID="25" presetClass="entr" fill="hold" nodeType="withEffect">
                                  <p:stCondLst>
                                    <p:cond delay="0"/>
                                  </p:stCondLst>
                                  <p:childTnLst>
                                    <p:set>
                                      <p:cBhvr additive="repl">
                                        <p:cTn id="28" dur="1" fill="hold">
                                          <p:stCondLst>
                                            <p:cond delay="0"/>
                                          </p:stCondLst>
                                        </p:cTn>
                                        <p:tgtEl>
                                          <p:spTgt spid="44042"/>
                                        </p:tgtEl>
                                        <p:attrNameLst>
                                          <p:attrName>style.visibility</p:attrName>
                                        </p:attrNameLst>
                                      </p:cBhvr>
                                      <p:to>
                                        <p:strVal val="visible"/>
                                      </p:to>
                                    </p:set>
                                    <p:anim calcmode="lin" valueType="num">
                                      <p:cBhvr additive="repl">
                                        <p:cTn id="29" dur="2500" decel="50000" fill="hold">
                                          <p:stCondLst>
                                            <p:cond delay="0"/>
                                          </p:stCondLst>
                                        </p:cTn>
                                        <p:tgtEl>
                                          <p:spTgt spid="44042"/>
                                        </p:tgtEl>
                                        <p:attrNameLst>
                                          <p:attrName>r</p:attrName>
                                        </p:attrNameLst>
                                      </p:cBhvr>
                                      <p:tavLst>
                                        <p:tav tm="100000">
                                          <p:val>
                                            <p:strVal val="-90"/>
                                          </p:val>
                                        </p:tav>
                                        <p:tav>
                                          <p:val>
                                            <p:strVal val="0"/>
                                          </p:val>
                                        </p:tav>
                                      </p:tavLst>
                                    </p:anim>
                                    <p:anim calcmode="lin" valueType="num">
                                      <p:cBhvr additive="repl">
                                        <p:cTn id="30" dur="2500" decel="50000" fill="hold">
                                          <p:stCondLst>
                                            <p:cond delay="0"/>
                                          </p:stCondLst>
                                        </p:cTn>
                                        <p:tgtEl>
                                          <p:spTgt spid="44042"/>
                                        </p:tgtEl>
                                        <p:attrNameLst>
                                          <p:attrName>ppt_w</p:attrName>
                                        </p:attrNameLst>
                                      </p:cBhvr>
                                      <p:tavLst>
                                        <p:tav tm="100000">
                                          <p:val>
                                            <p:strVal val="#ppt_w"/>
                                          </p:val>
                                        </p:tav>
                                        <p:tav>
                                          <p:val>
                                            <p:strVal val="#ppt_w*.05"/>
                                          </p:val>
                                        </p:tav>
                                      </p:tavLst>
                                    </p:anim>
                                    <p:anim calcmode="lin" valueType="num">
                                      <p:cBhvr additive="repl">
                                        <p:cTn id="31" dur="2500" accel="50000" fill="hold">
                                          <p:stCondLst>
                                            <p:cond delay="2500"/>
                                          </p:stCondLst>
                                        </p:cTn>
                                        <p:tgtEl>
                                          <p:spTgt spid="44042"/>
                                        </p:tgtEl>
                                        <p:attrNameLst>
                                          <p:attrName>ppt_w</p:attrName>
                                        </p:attrNameLst>
                                      </p:cBhvr>
                                      <p:tavLst>
                                        <p:tav tm="100000">
                                          <p:val>
                                            <p:strVal val="#ppt_w*.05"/>
                                          </p:val>
                                        </p:tav>
                                        <p:tav>
                                          <p:val>
                                            <p:strVal val="#ppt_w"/>
                                          </p:val>
                                        </p:tav>
                                      </p:tavLst>
                                    </p:anim>
                                    <p:anim calcmode="lin" valueType="num">
                                      <p:cBhvr additive="repl">
                                        <p:cTn id="32" dur="5000" fill="hold"/>
                                        <p:tgtEl>
                                          <p:spTgt spid="44042"/>
                                        </p:tgtEl>
                                        <p:attrNameLst>
                                          <p:attrName>ppt_h</p:attrName>
                                        </p:attrNameLst>
                                      </p:cBhvr>
                                      <p:tavLst>
                                        <p:tav tm="100000">
                                          <p:val>
                                            <p:strVal val="#ppt_h"/>
                                          </p:val>
                                        </p:tav>
                                        <p:tav>
                                          <p:val>
                                            <p:strVal val="#ppt_h"/>
                                          </p:val>
                                        </p:tav>
                                      </p:tavLst>
                                    </p:anim>
                                    <p:anim calcmode="lin" valueType="num">
                                      <p:cBhvr additive="repl">
                                        <p:cTn id="33" dur="2500" decel="50000" fill="hold">
                                          <p:stCondLst>
                                            <p:cond delay="0"/>
                                          </p:stCondLst>
                                        </p:cTn>
                                        <p:tgtEl>
                                          <p:spTgt spid="44042"/>
                                        </p:tgtEl>
                                        <p:attrNameLst>
                                          <p:attrName>ppt_x</p:attrName>
                                        </p:attrNameLst>
                                      </p:cBhvr>
                                      <p:tavLst>
                                        <p:tav tm="100000">
                                          <p:val>
                                            <p:strVal val="#ppt_x+.4"/>
                                          </p:val>
                                        </p:tav>
                                        <p:tav>
                                          <p:val>
                                            <p:strVal val="#ppt_x"/>
                                          </p:val>
                                        </p:tav>
                                      </p:tavLst>
                                    </p:anim>
                                    <p:anim calcmode="lin" valueType="num">
                                      <p:cBhvr additive="repl">
                                        <p:cTn id="34" dur="2500" decel="50000" fill="hold">
                                          <p:stCondLst>
                                            <p:cond delay="0"/>
                                          </p:stCondLst>
                                        </p:cTn>
                                        <p:tgtEl>
                                          <p:spTgt spid="44042"/>
                                        </p:tgtEl>
                                        <p:attrNameLst>
                                          <p:attrName>ppt_y</p:attrName>
                                        </p:attrNameLst>
                                      </p:cBhvr>
                                      <p:tavLst>
                                        <p:tav tm="100000">
                                          <p:val>
                                            <p:strVal val="#ppt_y-.2"/>
                                          </p:val>
                                        </p:tav>
                                        <p:tav>
                                          <p:val>
                                            <p:strVal val="#ppt_y+.1"/>
                                          </p:val>
                                        </p:tav>
                                      </p:tavLst>
                                    </p:anim>
                                    <p:anim calcmode="lin" valueType="num">
                                      <p:cBhvr additive="repl">
                                        <p:cTn id="35" dur="2500" accel="50000" fill="hold">
                                          <p:stCondLst>
                                            <p:cond delay="2500"/>
                                          </p:stCondLst>
                                        </p:cTn>
                                        <p:tgtEl>
                                          <p:spTgt spid="44042"/>
                                        </p:tgtEl>
                                        <p:attrNameLst>
                                          <p:attrName>ppt_y</p:attrName>
                                        </p:attrNameLst>
                                      </p:cBhvr>
                                      <p:tavLst>
                                        <p:tav tm="100000">
                                          <p:val>
                                            <p:strVal val="#ppt_y+.1"/>
                                          </p:val>
                                        </p:tav>
                                        <p:tav>
                                          <p:val>
                                            <p:strVal val="#ppt_y"/>
                                          </p:val>
                                        </p:tav>
                                      </p:tavLst>
                                    </p:anim>
                                    <p:animEffect transition="in" filter="fade">
                                      <p:cBhvr additive="repl">
                                        <p:cTn id="36" dur="5000" decel="50000">
                                          <p:stCondLst>
                                            <p:cond delay="0"/>
                                          </p:stCondLst>
                                        </p:cTn>
                                        <p:tgtEl>
                                          <p:spTgt spid="44042"/>
                                        </p:tgtEl>
                                      </p:cBhvr>
                                    </p:animEffect>
                                  </p:childTnLst>
                                </p:cTn>
                              </p:par>
                              <p:par>
                                <p:cTn id="37" presetID="31" presetClass="entr" fill="hold" nodeType="withEffect">
                                  <p:stCondLst>
                                    <p:cond delay="0"/>
                                  </p:stCondLst>
                                  <p:iterate type="lt">
                                    <p:tmPct val="5000"/>
                                  </p:iterate>
                                  <p:childTnLst>
                                    <p:set>
                                      <p:cBhvr additive="repl">
                                        <p:cTn id="38" dur="1" fill="hold">
                                          <p:stCondLst>
                                            <p:cond delay="0"/>
                                          </p:stCondLst>
                                        </p:cTn>
                                        <p:tgtEl>
                                          <p:spTgt spid="44048"/>
                                        </p:tgtEl>
                                        <p:attrNameLst>
                                          <p:attrName>style.visibility</p:attrName>
                                        </p:attrNameLst>
                                      </p:cBhvr>
                                      <p:to>
                                        <p:strVal val="visible"/>
                                      </p:to>
                                    </p:set>
                                    <p:anim calcmode="lin" valueType="num">
                                      <p:cBhvr additive="repl">
                                        <p:cTn id="39" dur="3000" fill="hold"/>
                                        <p:tgtEl>
                                          <p:spTgt spid="44048"/>
                                        </p:tgtEl>
                                        <p:attrNameLst>
                                          <p:attrName>ppt_w</p:attrName>
                                        </p:attrNameLst>
                                      </p:cBhvr>
                                      <p:tavLst>
                                        <p:tav tm="100000">
                                          <p:val>
                                            <p:fltVal val="0"/>
                                          </p:val>
                                        </p:tav>
                                        <p:tav>
                                          <p:val>
                                            <p:strVal val="#ppt_w"/>
                                          </p:val>
                                        </p:tav>
                                      </p:tavLst>
                                    </p:anim>
                                    <p:anim calcmode="lin" valueType="num">
                                      <p:cBhvr additive="repl">
                                        <p:cTn id="40" dur="3000" fill="hold"/>
                                        <p:tgtEl>
                                          <p:spTgt spid="44048"/>
                                        </p:tgtEl>
                                        <p:attrNameLst>
                                          <p:attrName>ppt_h</p:attrName>
                                        </p:attrNameLst>
                                      </p:cBhvr>
                                      <p:tavLst>
                                        <p:tav tm="100000">
                                          <p:val>
                                            <p:fltVal val="0"/>
                                          </p:val>
                                        </p:tav>
                                        <p:tav>
                                          <p:val>
                                            <p:strVal val="#ppt_h"/>
                                          </p:val>
                                        </p:tav>
                                      </p:tavLst>
                                    </p:anim>
                                    <p:anim calcmode="lin" valueType="num">
                                      <p:cBhvr additive="repl">
                                        <p:cTn id="41" dur="3000" fill="hold"/>
                                        <p:tgtEl>
                                          <p:spTgt spid="44048"/>
                                        </p:tgtEl>
                                        <p:attrNameLst>
                                          <p:attrName>r</p:attrName>
                                        </p:attrNameLst>
                                      </p:cBhvr>
                                      <p:tavLst>
                                        <p:tav tm="100000">
                                          <p:val>
                                            <p:strVal val="90"/>
                                          </p:val>
                                        </p:tav>
                                        <p:tav>
                                          <p:val>
                                            <p:strVal val="0"/>
                                          </p:val>
                                        </p:tav>
                                      </p:tavLst>
                                    </p:anim>
                                    <p:animEffect transition="in" filter="fade">
                                      <p:cBhvr additive="repl">
                                        <p:cTn id="42" dur="3000"/>
                                        <p:tgtEl>
                                          <p:spTgt spid="440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5057" name="Text Box 1"/>
          <p:cNvSpPr txBox="1">
            <a:spLocks noChangeArrowheads="1"/>
          </p:cNvSpPr>
          <p:nvPr/>
        </p:nvSpPr>
        <p:spPr bwMode="auto">
          <a:xfrm>
            <a:off x="468313" y="260350"/>
            <a:ext cx="76327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spcBef>
                <a:spcPts val="2500"/>
              </a:spcBef>
              <a:buClrTx/>
              <a:buFontTx/>
              <a:buNone/>
            </a:pPr>
            <a:r>
              <a:rPr lang="it-IT" altLang="it-IT" sz="4000" b="1">
                <a:solidFill>
                  <a:srgbClr val="FF0000"/>
                </a:solidFill>
                <a:latin typeface="Comic Sans MS" panose="030F0702030302020204" pitchFamily="66" charset="0"/>
              </a:rPr>
              <a:t>COMPETENZE TRASVERSALI</a:t>
            </a:r>
          </a:p>
        </p:txBody>
      </p:sp>
      <p:grpSp>
        <p:nvGrpSpPr>
          <p:cNvPr id="45058" name="Group 2"/>
          <p:cNvGrpSpPr>
            <a:grpSpLocks/>
          </p:cNvGrpSpPr>
          <p:nvPr/>
        </p:nvGrpSpPr>
        <p:grpSpPr bwMode="auto">
          <a:xfrm>
            <a:off x="0" y="1412875"/>
            <a:ext cx="9142413" cy="5183188"/>
            <a:chOff x="0" y="890"/>
            <a:chExt cx="5759" cy="3265"/>
          </a:xfrm>
        </p:grpSpPr>
        <p:sp>
          <p:nvSpPr>
            <p:cNvPr id="44036" name="Line 3"/>
            <p:cNvSpPr>
              <a:spLocks noChangeShapeType="1"/>
            </p:cNvSpPr>
            <p:nvPr/>
          </p:nvSpPr>
          <p:spPr bwMode="auto">
            <a:xfrm flipH="1" flipV="1">
              <a:off x="2335" y="1796"/>
              <a:ext cx="365" cy="485"/>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37" name="Oval 4"/>
            <p:cNvSpPr>
              <a:spLocks noChangeArrowheads="1"/>
            </p:cNvSpPr>
            <p:nvPr/>
          </p:nvSpPr>
          <p:spPr bwMode="auto">
            <a:xfrm>
              <a:off x="1837" y="1207"/>
              <a:ext cx="679" cy="679"/>
            </a:xfrm>
            <a:prstGeom prst="ellipse">
              <a:avLst/>
            </a:prstGeom>
            <a:gradFill rotWithShape="0">
              <a:gsLst>
                <a:gs pos="0">
                  <a:srgbClr val="FFCC00"/>
                </a:gs>
                <a:gs pos="100000">
                  <a:srgbClr val="FF9933"/>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200" b="1" i="0">
                  <a:solidFill>
                    <a:srgbClr val="000000"/>
                  </a:solidFill>
                </a:rPr>
                <a:t>Consapevo</a:t>
              </a:r>
            </a:p>
            <a:p>
              <a:pPr algn="ctr" eaLnBrk="1" hangingPunct="1">
                <a:buClrTx/>
                <a:buFontTx/>
                <a:buNone/>
              </a:pPr>
              <a:r>
                <a:rPr lang="it-IT" altLang="it-IT" sz="1200" b="1" i="0">
                  <a:solidFill>
                    <a:srgbClr val="000000"/>
                  </a:solidFill>
                </a:rPr>
                <a:t>lezza</a:t>
              </a:r>
            </a:p>
            <a:p>
              <a:pPr algn="ctr" eaLnBrk="1" hangingPunct="1">
                <a:buClrTx/>
                <a:buFontTx/>
                <a:buNone/>
              </a:pPr>
              <a:r>
                <a:rPr lang="it-IT" altLang="it-IT" sz="1200" b="1" i="0">
                  <a:solidFill>
                    <a:srgbClr val="000000"/>
                  </a:solidFill>
                </a:rPr>
                <a:t>di sè</a:t>
              </a:r>
            </a:p>
            <a:p>
              <a:pPr algn="ctr" eaLnBrk="1" hangingPunct="1">
                <a:buClrTx/>
                <a:buFontTx/>
                <a:buNone/>
              </a:pPr>
              <a:endParaRPr lang="it-IT" altLang="it-IT" sz="1200" b="1" i="0">
                <a:solidFill>
                  <a:srgbClr val="000000"/>
                </a:solidFill>
              </a:endParaRPr>
            </a:p>
          </p:txBody>
        </p:sp>
        <p:sp>
          <p:nvSpPr>
            <p:cNvPr id="44038" name="Line 5"/>
            <p:cNvSpPr>
              <a:spLocks noChangeShapeType="1"/>
            </p:cNvSpPr>
            <p:nvPr/>
          </p:nvSpPr>
          <p:spPr bwMode="auto">
            <a:xfrm flipH="1" flipV="1">
              <a:off x="2017" y="2250"/>
              <a:ext cx="517" cy="169"/>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39" name="Oval 6"/>
            <p:cNvSpPr>
              <a:spLocks noChangeArrowheads="1"/>
            </p:cNvSpPr>
            <p:nvPr/>
          </p:nvSpPr>
          <p:spPr bwMode="auto">
            <a:xfrm>
              <a:off x="1384" y="1797"/>
              <a:ext cx="679" cy="679"/>
            </a:xfrm>
            <a:prstGeom prst="ellipse">
              <a:avLst/>
            </a:prstGeom>
            <a:gradFill rotWithShape="0">
              <a:gsLst>
                <a:gs pos="0">
                  <a:srgbClr val="F9F67F"/>
                </a:gs>
                <a:gs pos="100000">
                  <a:srgbClr val="FFCC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i="0">
                  <a:solidFill>
                    <a:srgbClr val="000000"/>
                  </a:solidFill>
                </a:rPr>
                <a:t>Empatia</a:t>
              </a:r>
            </a:p>
            <a:p>
              <a:pPr algn="ctr" eaLnBrk="1" hangingPunct="1">
                <a:buClrTx/>
                <a:buFontTx/>
                <a:buNone/>
              </a:pPr>
              <a:endParaRPr lang="it-IT" altLang="it-IT" i="0">
                <a:solidFill>
                  <a:srgbClr val="000000"/>
                </a:solidFill>
              </a:endParaRPr>
            </a:p>
          </p:txBody>
        </p:sp>
        <p:sp>
          <p:nvSpPr>
            <p:cNvPr id="44040" name="Line 7"/>
            <p:cNvSpPr>
              <a:spLocks noChangeShapeType="1"/>
            </p:cNvSpPr>
            <p:nvPr/>
          </p:nvSpPr>
          <p:spPr bwMode="auto">
            <a:xfrm flipH="1">
              <a:off x="2017" y="2628"/>
              <a:ext cx="518" cy="166"/>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41" name="Oval 8"/>
            <p:cNvSpPr>
              <a:spLocks noChangeArrowheads="1"/>
            </p:cNvSpPr>
            <p:nvPr/>
          </p:nvSpPr>
          <p:spPr bwMode="auto">
            <a:xfrm>
              <a:off x="1383" y="2568"/>
              <a:ext cx="679" cy="679"/>
            </a:xfrm>
            <a:prstGeom prst="ellipse">
              <a:avLst/>
            </a:prstGeom>
            <a:gradFill rotWithShape="0">
              <a:gsLst>
                <a:gs pos="0">
                  <a:srgbClr val="FF9933"/>
                </a:gs>
                <a:gs pos="100000">
                  <a:srgbClr val="FF66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b"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b="1" i="0">
                  <a:solidFill>
                    <a:srgbClr val="FFFF00"/>
                  </a:solidFill>
                </a:rPr>
                <a:t>Creatività</a:t>
              </a:r>
            </a:p>
            <a:p>
              <a:pPr algn="ctr" eaLnBrk="1" hangingPunct="1">
                <a:buClrTx/>
                <a:buFontTx/>
                <a:buNone/>
              </a:pPr>
              <a:endParaRPr lang="it-IT" altLang="it-IT" b="1" i="0">
                <a:solidFill>
                  <a:srgbClr val="FFFF00"/>
                </a:solidFill>
              </a:endParaRPr>
            </a:p>
          </p:txBody>
        </p:sp>
        <p:sp>
          <p:nvSpPr>
            <p:cNvPr id="44042" name="Line 9"/>
            <p:cNvSpPr>
              <a:spLocks noChangeShapeType="1"/>
            </p:cNvSpPr>
            <p:nvPr/>
          </p:nvSpPr>
          <p:spPr bwMode="auto">
            <a:xfrm flipH="1">
              <a:off x="2335" y="2704"/>
              <a:ext cx="366" cy="498"/>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43" name="Oval 10"/>
            <p:cNvSpPr>
              <a:spLocks noChangeArrowheads="1"/>
            </p:cNvSpPr>
            <p:nvPr/>
          </p:nvSpPr>
          <p:spPr bwMode="auto">
            <a:xfrm>
              <a:off x="1837" y="3113"/>
              <a:ext cx="679" cy="679"/>
            </a:xfrm>
            <a:prstGeom prst="ellipse">
              <a:avLst/>
            </a:prstGeom>
            <a:gradFill rotWithShape="0">
              <a:gsLst>
                <a:gs pos="0">
                  <a:srgbClr val="FFCC00"/>
                </a:gs>
                <a:gs pos="100000">
                  <a:srgbClr val="FF9933"/>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i="0">
                  <a:solidFill>
                    <a:srgbClr val="000000"/>
                  </a:solidFill>
                </a:rPr>
                <a:t>Gestione </a:t>
              </a:r>
            </a:p>
            <a:p>
              <a:pPr algn="ctr" eaLnBrk="1" hangingPunct="1">
                <a:buClrTx/>
                <a:buFontTx/>
                <a:buNone/>
              </a:pPr>
              <a:r>
                <a:rPr lang="it-IT" altLang="it-IT" i="0">
                  <a:solidFill>
                    <a:srgbClr val="000000"/>
                  </a:solidFill>
                </a:rPr>
                <a:t>stress</a:t>
              </a:r>
            </a:p>
            <a:p>
              <a:pPr algn="ctr" eaLnBrk="1" hangingPunct="1">
                <a:buClrTx/>
                <a:buFontTx/>
                <a:buNone/>
              </a:pPr>
              <a:endParaRPr lang="it-IT" altLang="it-IT" i="0">
                <a:solidFill>
                  <a:srgbClr val="000000"/>
                </a:solidFill>
              </a:endParaRPr>
            </a:p>
          </p:txBody>
        </p:sp>
        <p:sp>
          <p:nvSpPr>
            <p:cNvPr id="44044" name="Line 11"/>
            <p:cNvSpPr>
              <a:spLocks noChangeShapeType="1"/>
            </p:cNvSpPr>
            <p:nvPr/>
          </p:nvSpPr>
          <p:spPr bwMode="auto">
            <a:xfrm>
              <a:off x="2880" y="2750"/>
              <a:ext cx="0" cy="679"/>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45" name="Oval 12"/>
            <p:cNvSpPr>
              <a:spLocks noChangeArrowheads="1"/>
            </p:cNvSpPr>
            <p:nvPr/>
          </p:nvSpPr>
          <p:spPr bwMode="auto">
            <a:xfrm>
              <a:off x="2517" y="3385"/>
              <a:ext cx="679" cy="679"/>
            </a:xfrm>
            <a:prstGeom prst="ellipse">
              <a:avLst/>
            </a:prstGeom>
            <a:gradFill rotWithShape="0">
              <a:gsLst>
                <a:gs pos="0">
                  <a:srgbClr val="F9F67F"/>
                </a:gs>
                <a:gs pos="100000">
                  <a:srgbClr val="FFCC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i="0">
                  <a:solidFill>
                    <a:srgbClr val="000000"/>
                  </a:solidFill>
                </a:rPr>
                <a:t>Relazioni</a:t>
              </a:r>
            </a:p>
            <a:p>
              <a:pPr algn="ctr" eaLnBrk="1" hangingPunct="1">
                <a:buClrTx/>
                <a:buFontTx/>
                <a:buNone/>
              </a:pPr>
              <a:r>
                <a:rPr lang="it-IT" altLang="it-IT" i="0">
                  <a:solidFill>
                    <a:srgbClr val="000000"/>
                  </a:solidFill>
                </a:rPr>
                <a:t>efficaci</a:t>
              </a:r>
            </a:p>
          </p:txBody>
        </p:sp>
        <p:sp>
          <p:nvSpPr>
            <p:cNvPr id="44046" name="Line 13"/>
            <p:cNvSpPr>
              <a:spLocks noChangeShapeType="1"/>
            </p:cNvSpPr>
            <p:nvPr/>
          </p:nvSpPr>
          <p:spPr bwMode="auto">
            <a:xfrm>
              <a:off x="3041" y="2720"/>
              <a:ext cx="317" cy="438"/>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47" name="Oval 14"/>
            <p:cNvSpPr>
              <a:spLocks noChangeArrowheads="1"/>
            </p:cNvSpPr>
            <p:nvPr/>
          </p:nvSpPr>
          <p:spPr bwMode="auto">
            <a:xfrm>
              <a:off x="3153" y="3113"/>
              <a:ext cx="679" cy="679"/>
            </a:xfrm>
            <a:prstGeom prst="ellipse">
              <a:avLst/>
            </a:prstGeom>
            <a:gradFill rotWithShape="0">
              <a:gsLst>
                <a:gs pos="0">
                  <a:srgbClr val="FF0000"/>
                </a:gs>
                <a:gs pos="100000">
                  <a:srgbClr val="D600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i="0">
                  <a:solidFill>
                    <a:srgbClr val="000000"/>
                  </a:solidFill>
                </a:rPr>
                <a:t>Efficace</a:t>
              </a:r>
            </a:p>
            <a:p>
              <a:pPr algn="ctr" eaLnBrk="1" hangingPunct="1">
                <a:buClrTx/>
                <a:buFontTx/>
                <a:buNone/>
              </a:pPr>
              <a:r>
                <a:rPr lang="it-IT" altLang="it-IT" i="0">
                  <a:solidFill>
                    <a:srgbClr val="000000"/>
                  </a:solidFill>
                </a:rPr>
                <a:t>Comunica</a:t>
              </a:r>
            </a:p>
            <a:p>
              <a:pPr algn="ctr" eaLnBrk="1" hangingPunct="1">
                <a:buClrTx/>
                <a:buFontTx/>
                <a:buNone/>
              </a:pPr>
              <a:r>
                <a:rPr lang="it-IT" altLang="it-IT" i="0">
                  <a:solidFill>
                    <a:srgbClr val="000000"/>
                  </a:solidFill>
                </a:rPr>
                <a:t>zione</a:t>
              </a:r>
            </a:p>
            <a:p>
              <a:pPr algn="ctr" eaLnBrk="1" hangingPunct="1">
                <a:buClrTx/>
                <a:buFontTx/>
                <a:buNone/>
              </a:pPr>
              <a:endParaRPr lang="it-IT" altLang="it-IT" i="0">
                <a:solidFill>
                  <a:srgbClr val="000000"/>
                </a:solidFill>
              </a:endParaRPr>
            </a:p>
          </p:txBody>
        </p:sp>
        <p:sp>
          <p:nvSpPr>
            <p:cNvPr id="44048" name="Line 15"/>
            <p:cNvSpPr>
              <a:spLocks noChangeShapeType="1"/>
            </p:cNvSpPr>
            <p:nvPr/>
          </p:nvSpPr>
          <p:spPr bwMode="auto">
            <a:xfrm>
              <a:off x="3139" y="2584"/>
              <a:ext cx="514" cy="167"/>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49" name="Oval 16"/>
            <p:cNvSpPr>
              <a:spLocks noChangeArrowheads="1"/>
            </p:cNvSpPr>
            <p:nvPr/>
          </p:nvSpPr>
          <p:spPr bwMode="auto">
            <a:xfrm>
              <a:off x="3651" y="2568"/>
              <a:ext cx="679" cy="679"/>
            </a:xfrm>
            <a:prstGeom prst="ellipse">
              <a:avLst/>
            </a:prstGeom>
            <a:gradFill rotWithShape="0">
              <a:gsLst>
                <a:gs pos="0">
                  <a:srgbClr val="FF6600"/>
                </a:gs>
                <a:gs pos="100000">
                  <a:srgbClr val="FF00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buClrTx/>
                <a:buFontTx/>
                <a:buNone/>
              </a:pPr>
              <a:r>
                <a:rPr lang="it-IT" altLang="it-IT" i="0">
                  <a:solidFill>
                    <a:srgbClr val="000000"/>
                  </a:solidFill>
                </a:rPr>
                <a:t>Spirito </a:t>
              </a:r>
            </a:p>
            <a:p>
              <a:pPr algn="ctr">
                <a:buClrTx/>
                <a:buFontTx/>
                <a:buNone/>
              </a:pPr>
              <a:r>
                <a:rPr lang="it-IT" altLang="it-IT" i="0">
                  <a:solidFill>
                    <a:srgbClr val="000000"/>
                  </a:solidFill>
                </a:rPr>
                <a:t>Critico</a:t>
              </a:r>
            </a:p>
            <a:p>
              <a:pPr algn="ctr" eaLnBrk="1" hangingPunct="1">
                <a:buClrTx/>
                <a:buFontTx/>
                <a:buNone/>
              </a:pPr>
              <a:endParaRPr lang="it-IT" altLang="it-IT" i="0">
                <a:solidFill>
                  <a:srgbClr val="000000"/>
                </a:solidFill>
              </a:endParaRPr>
            </a:p>
          </p:txBody>
        </p:sp>
        <p:sp>
          <p:nvSpPr>
            <p:cNvPr id="44050" name="Line 17"/>
            <p:cNvSpPr>
              <a:spLocks noChangeShapeType="1"/>
            </p:cNvSpPr>
            <p:nvPr/>
          </p:nvSpPr>
          <p:spPr bwMode="auto">
            <a:xfrm flipV="1">
              <a:off x="3138" y="2248"/>
              <a:ext cx="515" cy="168"/>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51" name="Oval 18"/>
            <p:cNvSpPr>
              <a:spLocks noChangeArrowheads="1"/>
            </p:cNvSpPr>
            <p:nvPr/>
          </p:nvSpPr>
          <p:spPr bwMode="auto">
            <a:xfrm>
              <a:off x="3606" y="1798"/>
              <a:ext cx="679" cy="679"/>
            </a:xfrm>
            <a:prstGeom prst="ellipse">
              <a:avLst/>
            </a:prstGeom>
            <a:gradFill rotWithShape="0">
              <a:gsLst>
                <a:gs pos="0">
                  <a:srgbClr val="FF9997"/>
                </a:gs>
                <a:gs pos="100000">
                  <a:srgbClr val="FF66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i="0">
                  <a:solidFill>
                    <a:srgbClr val="000000"/>
                  </a:solidFill>
                </a:rPr>
                <a:t>Problem</a:t>
              </a:r>
            </a:p>
            <a:p>
              <a:pPr algn="ctr" eaLnBrk="1" hangingPunct="1">
                <a:buClrTx/>
                <a:buFontTx/>
                <a:buNone/>
              </a:pPr>
              <a:r>
                <a:rPr lang="it-IT" altLang="it-IT" i="0">
                  <a:solidFill>
                    <a:srgbClr val="000000"/>
                  </a:solidFill>
                </a:rPr>
                <a:t> solving</a:t>
              </a:r>
            </a:p>
            <a:p>
              <a:pPr algn="ctr" eaLnBrk="1" hangingPunct="1">
                <a:buClrTx/>
                <a:buFontTx/>
                <a:buNone/>
              </a:pPr>
              <a:endParaRPr lang="it-IT" altLang="it-IT" i="0">
                <a:solidFill>
                  <a:srgbClr val="000000"/>
                </a:solidFill>
                <a:latin typeface="Comic Sans MS" panose="030F0702030302020204" pitchFamily="66" charset="0"/>
              </a:endParaRPr>
            </a:p>
            <a:p>
              <a:pPr algn="ctr" eaLnBrk="1" hangingPunct="1">
                <a:buClrTx/>
                <a:buFontTx/>
                <a:buNone/>
              </a:pPr>
              <a:endParaRPr lang="it-IT" altLang="it-IT" i="0">
                <a:solidFill>
                  <a:srgbClr val="000000"/>
                </a:solidFill>
                <a:latin typeface="Comic Sans MS" panose="030F0702030302020204" pitchFamily="66" charset="0"/>
              </a:endParaRPr>
            </a:p>
          </p:txBody>
        </p:sp>
        <p:sp>
          <p:nvSpPr>
            <p:cNvPr id="44052" name="Line 19"/>
            <p:cNvSpPr>
              <a:spLocks noChangeShapeType="1"/>
            </p:cNvSpPr>
            <p:nvPr/>
          </p:nvSpPr>
          <p:spPr bwMode="auto">
            <a:xfrm flipV="1">
              <a:off x="3039" y="1842"/>
              <a:ext cx="318" cy="439"/>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53" name="Oval 20"/>
            <p:cNvSpPr>
              <a:spLocks noChangeArrowheads="1"/>
            </p:cNvSpPr>
            <p:nvPr/>
          </p:nvSpPr>
          <p:spPr bwMode="auto">
            <a:xfrm>
              <a:off x="3198" y="1207"/>
              <a:ext cx="679" cy="679"/>
            </a:xfrm>
            <a:prstGeom prst="ellipse">
              <a:avLst/>
            </a:prstGeom>
            <a:gradFill rotWithShape="0">
              <a:gsLst>
                <a:gs pos="0">
                  <a:srgbClr val="FFCC00"/>
                </a:gs>
                <a:gs pos="100000">
                  <a:srgbClr val="FF9933"/>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1200" i="0">
                  <a:solidFill>
                    <a:srgbClr val="000000"/>
                  </a:solidFill>
                </a:rPr>
                <a:t>Gestire</a:t>
              </a:r>
            </a:p>
            <a:p>
              <a:pPr algn="ctr" eaLnBrk="1" hangingPunct="1">
                <a:buClrTx/>
                <a:buFontTx/>
                <a:buNone/>
              </a:pPr>
              <a:r>
                <a:rPr lang="it-IT" altLang="it-IT" sz="1200" i="0">
                  <a:solidFill>
                    <a:srgbClr val="000000"/>
                  </a:solidFill>
                </a:rPr>
                <a:t>Emozioni</a:t>
              </a:r>
            </a:p>
            <a:p>
              <a:pPr algn="ctr" eaLnBrk="1" hangingPunct="1">
                <a:buClrTx/>
                <a:buFontTx/>
                <a:buNone/>
              </a:pPr>
              <a:endParaRPr lang="it-IT" altLang="it-IT" sz="1200" i="0">
                <a:solidFill>
                  <a:srgbClr val="000000"/>
                </a:solidFill>
              </a:endParaRPr>
            </a:p>
          </p:txBody>
        </p:sp>
        <p:sp>
          <p:nvSpPr>
            <p:cNvPr id="44054" name="Line 21"/>
            <p:cNvSpPr>
              <a:spLocks noChangeShapeType="1"/>
            </p:cNvSpPr>
            <p:nvPr/>
          </p:nvSpPr>
          <p:spPr bwMode="auto">
            <a:xfrm flipV="1">
              <a:off x="2880" y="1687"/>
              <a:ext cx="0" cy="543"/>
            </a:xfrm>
            <a:prstGeom prst="line">
              <a:avLst/>
            </a:prstGeom>
            <a:noFill/>
            <a:ln w="28440" cap="sq">
              <a:solidFill>
                <a:srgbClr val="54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055" name="Oval 22"/>
            <p:cNvSpPr>
              <a:spLocks noChangeArrowheads="1"/>
            </p:cNvSpPr>
            <p:nvPr/>
          </p:nvSpPr>
          <p:spPr bwMode="auto">
            <a:xfrm>
              <a:off x="2517" y="981"/>
              <a:ext cx="679" cy="679"/>
            </a:xfrm>
            <a:prstGeom prst="ellipse">
              <a:avLst/>
            </a:prstGeom>
            <a:gradFill rotWithShape="0">
              <a:gsLst>
                <a:gs pos="0">
                  <a:srgbClr val="F9F67F"/>
                </a:gs>
                <a:gs pos="100000">
                  <a:srgbClr val="FFCC00"/>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i="0">
                  <a:solidFill>
                    <a:srgbClr val="000000"/>
                  </a:solidFill>
                </a:rPr>
                <a:t>Prendere </a:t>
              </a:r>
            </a:p>
            <a:p>
              <a:pPr algn="ctr" eaLnBrk="1" hangingPunct="1">
                <a:buClrTx/>
                <a:buFontTx/>
                <a:buNone/>
              </a:pPr>
              <a:r>
                <a:rPr lang="it-IT" altLang="it-IT" i="0">
                  <a:solidFill>
                    <a:srgbClr val="000000"/>
                  </a:solidFill>
                </a:rPr>
                <a:t>Decisioni</a:t>
              </a:r>
            </a:p>
          </p:txBody>
        </p:sp>
        <p:sp>
          <p:nvSpPr>
            <p:cNvPr id="45079" name="Oval 23"/>
            <p:cNvSpPr>
              <a:spLocks noChangeArrowheads="1"/>
            </p:cNvSpPr>
            <p:nvPr/>
          </p:nvSpPr>
          <p:spPr bwMode="auto">
            <a:xfrm>
              <a:off x="2426" y="2115"/>
              <a:ext cx="906" cy="906"/>
            </a:xfrm>
            <a:prstGeom prst="ellipse">
              <a:avLst/>
            </a:prstGeom>
            <a:gradFill rotWithShape="0">
              <a:gsLst>
                <a:gs pos="0">
                  <a:srgbClr val="FFF200"/>
                </a:gs>
                <a:gs pos="100000">
                  <a:srgbClr val="4D0808"/>
                </a:gs>
              </a:gsLst>
              <a:path path="shape">
                <a:fillToRect l="50000" t="50000" r="50000" b="50000"/>
              </a:path>
            </a:gradFill>
            <a:ln w="12600" cap="sq">
              <a:solidFill>
                <a:srgbClr val="54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eaLnBrk="1" hangingPunct="1">
                <a:buClrTx/>
                <a:buFontTx/>
                <a:buNone/>
                <a:defRPr/>
              </a:pPr>
              <a:r>
                <a:rPr lang="it-IT" altLang="it-IT" b="1" i="0" smtClean="0">
                  <a:effectLst>
                    <a:outerShdw blurRad="38100" dist="38100" dir="2700000" algn="tl">
                      <a:srgbClr val="FFFFFF"/>
                    </a:outerShdw>
                  </a:effectLst>
                  <a:cs typeface="Arial" charset="0"/>
                </a:rPr>
                <a:t>LIFE SKILLS</a:t>
              </a:r>
              <a:r>
                <a:rPr lang="it-IT" altLang="it-IT" b="1" i="0" smtClean="0">
                  <a:effectLst>
                    <a:outerShdw blurRad="38100" dist="38100" dir="2700000" algn="tl">
                      <a:srgbClr val="FFFFFF"/>
                    </a:outerShdw>
                  </a:effectLst>
                  <a:latin typeface="Comic Sans MS" pitchFamily="66" charset="0"/>
                  <a:cs typeface="Arial" charset="0"/>
                </a:rPr>
                <a:t> </a:t>
              </a:r>
            </a:p>
            <a:p>
              <a:pPr algn="ctr" eaLnBrk="1" hangingPunct="1">
                <a:buClrTx/>
                <a:buFontTx/>
                <a:buNone/>
                <a:defRPr/>
              </a:pPr>
              <a:r>
                <a:rPr lang="it-IT" altLang="it-IT" b="1" i="0" smtClean="0">
                  <a:effectLst>
                    <a:outerShdw blurRad="38100" dist="38100" dir="2700000" algn="tl">
                      <a:srgbClr val="FFFFFF"/>
                    </a:outerShdw>
                  </a:effectLst>
                  <a:cs typeface="Arial" charset="0"/>
                </a:rPr>
                <a:t>OMS 1993</a:t>
              </a:r>
            </a:p>
          </p:txBody>
        </p:sp>
        <p:pic>
          <p:nvPicPr>
            <p:cNvPr id="44057" name="Picture 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1525"/>
              <a:ext cx="479" cy="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58"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 y="1888"/>
              <a:ext cx="587" cy="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59" name="Picture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 y="1842"/>
              <a:ext cx="527" cy="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0"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 y="3203"/>
              <a:ext cx="503" cy="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1"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4" y="3521"/>
              <a:ext cx="383" cy="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2" name="Picture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 y="981"/>
              <a:ext cx="431" cy="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3"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23" y="2251"/>
              <a:ext cx="736" cy="72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4" name="Picture 3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5" y="1162"/>
              <a:ext cx="365" cy="5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5" name="Picture 3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2387"/>
              <a:ext cx="555" cy="8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6" name="Picture 3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33" y="3748"/>
              <a:ext cx="679" cy="4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7" name="Picture 3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0" y="890"/>
              <a:ext cx="610" cy="72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68" name="Picture 3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 y="3339"/>
              <a:ext cx="479" cy="5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30" presetClass="entr" fill="hold" nodeType="withEffect">
                                  <p:stCondLst>
                                    <p:cond delay="0"/>
                                  </p:stCondLst>
                                  <p:childTnLst>
                                    <p:set>
                                      <p:cBhvr additive="repl">
                                        <p:cTn id="6" dur="1" fill="hold">
                                          <p:stCondLst>
                                            <p:cond delay="0"/>
                                          </p:stCondLst>
                                        </p:cTn>
                                        <p:tgtEl>
                                          <p:spTgt spid="45057"/>
                                        </p:tgtEl>
                                        <p:attrNameLst>
                                          <p:attrName>style.visibility</p:attrName>
                                        </p:attrNameLst>
                                      </p:cBhvr>
                                      <p:to>
                                        <p:strVal val="visible"/>
                                      </p:to>
                                    </p:set>
                                    <p:animEffect transition="in" filter="fade">
                                      <p:cBhvr additive="repl">
                                        <p:cTn id="7" dur="1600" decel="100000"/>
                                        <p:tgtEl>
                                          <p:spTgt spid="45057"/>
                                        </p:tgtEl>
                                      </p:cBhvr>
                                    </p:animEffect>
                                    <p:anim calcmode="lin" valueType="num">
                                      <p:cBhvr additive="repl">
                                        <p:cTn id="8" dur="1600" decel="100000" fill="hold"/>
                                        <p:tgtEl>
                                          <p:spTgt spid="45057"/>
                                        </p:tgtEl>
                                        <p:attrNameLst>
                                          <p:attrName>r</p:attrName>
                                        </p:attrNameLst>
                                      </p:cBhvr>
                                      <p:tavLst>
                                        <p:tav tm="100000">
                                          <p:val>
                                            <p:strVal val="-90"/>
                                          </p:val>
                                        </p:tav>
                                        <p:tav>
                                          <p:val>
                                            <p:strVal val="0"/>
                                          </p:val>
                                        </p:tav>
                                      </p:tavLst>
                                    </p:anim>
                                    <p:anim calcmode="lin" valueType="num">
                                      <p:cBhvr additive="repl">
                                        <p:cTn id="9" dur="1600" decel="100000" fill="hold"/>
                                        <p:tgtEl>
                                          <p:spTgt spid="45057"/>
                                        </p:tgtEl>
                                        <p:attrNameLst>
                                          <p:attrName>ppt_x</p:attrName>
                                        </p:attrNameLst>
                                      </p:cBhvr>
                                      <p:tavLst>
                                        <p:tav tm="100000">
                                          <p:val>
                                            <p:strVal val="#ppt_x+0.4"/>
                                          </p:val>
                                        </p:tav>
                                        <p:tav>
                                          <p:val>
                                            <p:strVal val="#ppt_x-0.05"/>
                                          </p:val>
                                        </p:tav>
                                      </p:tavLst>
                                    </p:anim>
                                    <p:anim calcmode="lin" valueType="num">
                                      <p:cBhvr additive="repl">
                                        <p:cTn id="10" dur="1600" decel="100000" fill="hold"/>
                                        <p:tgtEl>
                                          <p:spTgt spid="45057"/>
                                        </p:tgtEl>
                                        <p:attrNameLst>
                                          <p:attrName>ppt_y</p:attrName>
                                        </p:attrNameLst>
                                      </p:cBhvr>
                                      <p:tavLst>
                                        <p:tav tm="100000">
                                          <p:val>
                                            <p:strVal val="#ppt_y-0.4"/>
                                          </p:val>
                                        </p:tav>
                                        <p:tav>
                                          <p:val>
                                            <p:strVal val="#ppt_y+0.1"/>
                                          </p:val>
                                        </p:tav>
                                      </p:tavLst>
                                    </p:anim>
                                    <p:anim calcmode="lin" valueType="num">
                                      <p:cBhvr additive="repl">
                                        <p:cTn id="11" dur="400" accel="100000" fill="hold">
                                          <p:stCondLst>
                                            <p:cond delay="1600"/>
                                          </p:stCondLst>
                                        </p:cTn>
                                        <p:tgtEl>
                                          <p:spTgt spid="45057"/>
                                        </p:tgtEl>
                                        <p:attrNameLst>
                                          <p:attrName>ppt_x</p:attrName>
                                        </p:attrNameLst>
                                      </p:cBhvr>
                                      <p:tavLst>
                                        <p:tav tm="100000">
                                          <p:val>
                                            <p:strVal val="#ppt_x-0.05"/>
                                          </p:val>
                                        </p:tav>
                                        <p:tav>
                                          <p:val>
                                            <p:strVal val="#ppt_x"/>
                                          </p:val>
                                        </p:tav>
                                      </p:tavLst>
                                    </p:anim>
                                    <p:anim calcmode="lin" valueType="num">
                                      <p:cBhvr additive="repl">
                                        <p:cTn id="12" dur="400" accel="100000" fill="hold">
                                          <p:stCondLst>
                                            <p:cond delay="1600"/>
                                          </p:stCondLst>
                                        </p:cTn>
                                        <p:tgtEl>
                                          <p:spTgt spid="45057"/>
                                        </p:tgtEl>
                                        <p:attrNameLst>
                                          <p:attrName>ppt_y</p:attrName>
                                        </p:attrNameLst>
                                      </p:cBhvr>
                                      <p:tavLst>
                                        <p:tav tm="100000">
                                          <p:val>
                                            <p:strVal val="#ppt_y+0.1"/>
                                          </p:val>
                                        </p:tav>
                                        <p:tav>
                                          <p:val>
                                            <p:strVal val="#ppt_y"/>
                                          </p:val>
                                        </p:tav>
                                      </p:tavLst>
                                    </p:anim>
                                  </p:childTnLst>
                                </p:cTn>
                              </p:par>
                            </p:childTnLst>
                          </p:cTn>
                        </p:par>
                        <p:par>
                          <p:cTn id="13" fill="hold" nodeType="afterGroup">
                            <p:stCondLst>
                              <p:cond delay="2000"/>
                            </p:stCondLst>
                            <p:childTnLst>
                              <p:par>
                                <p:cTn id="14" presetID="25" presetClass="entr" fill="hold" nodeType="afterEffect">
                                  <p:stCondLst>
                                    <p:cond delay="0"/>
                                  </p:stCondLst>
                                  <p:childTnLst>
                                    <p:set>
                                      <p:cBhvr additive="repl">
                                        <p:cTn id="15" dur="1" fill="hold">
                                          <p:stCondLst>
                                            <p:cond delay="0"/>
                                          </p:stCondLst>
                                        </p:cTn>
                                        <p:tgtEl>
                                          <p:spTgt spid="45058"/>
                                        </p:tgtEl>
                                        <p:attrNameLst>
                                          <p:attrName>style.visibility</p:attrName>
                                        </p:attrNameLst>
                                      </p:cBhvr>
                                      <p:to>
                                        <p:strVal val="visible"/>
                                      </p:to>
                                    </p:set>
                                    <p:anim calcmode="lin" valueType="num">
                                      <p:cBhvr additive="repl">
                                        <p:cTn id="16" dur="1000" decel="50000" fill="hold">
                                          <p:stCondLst>
                                            <p:cond delay="0"/>
                                          </p:stCondLst>
                                        </p:cTn>
                                        <p:tgtEl>
                                          <p:spTgt spid="45058"/>
                                        </p:tgtEl>
                                        <p:attrNameLst>
                                          <p:attrName>r</p:attrName>
                                        </p:attrNameLst>
                                      </p:cBhvr>
                                      <p:tavLst>
                                        <p:tav tm="100000">
                                          <p:val>
                                            <p:strVal val="-90"/>
                                          </p:val>
                                        </p:tav>
                                        <p:tav>
                                          <p:val>
                                            <p:strVal val="0"/>
                                          </p:val>
                                        </p:tav>
                                      </p:tavLst>
                                    </p:anim>
                                    <p:anim calcmode="lin" valueType="num">
                                      <p:cBhvr additive="repl">
                                        <p:cTn id="17" dur="1000" decel="50000" fill="hold">
                                          <p:stCondLst>
                                            <p:cond delay="0"/>
                                          </p:stCondLst>
                                        </p:cTn>
                                        <p:tgtEl>
                                          <p:spTgt spid="45058"/>
                                        </p:tgtEl>
                                        <p:attrNameLst>
                                          <p:attrName>ppt_w</p:attrName>
                                        </p:attrNameLst>
                                      </p:cBhvr>
                                      <p:tavLst>
                                        <p:tav tm="100000">
                                          <p:val>
                                            <p:strVal val="#ppt_w"/>
                                          </p:val>
                                        </p:tav>
                                        <p:tav>
                                          <p:val>
                                            <p:strVal val="#ppt_w*.05"/>
                                          </p:val>
                                        </p:tav>
                                      </p:tavLst>
                                    </p:anim>
                                    <p:anim calcmode="lin" valueType="num">
                                      <p:cBhvr additive="repl">
                                        <p:cTn id="18" dur="1000" accel="50000" fill="hold">
                                          <p:stCondLst>
                                            <p:cond delay="1000"/>
                                          </p:stCondLst>
                                        </p:cTn>
                                        <p:tgtEl>
                                          <p:spTgt spid="45058"/>
                                        </p:tgtEl>
                                        <p:attrNameLst>
                                          <p:attrName>ppt_w</p:attrName>
                                        </p:attrNameLst>
                                      </p:cBhvr>
                                      <p:tavLst>
                                        <p:tav tm="100000">
                                          <p:val>
                                            <p:strVal val="#ppt_w*.05"/>
                                          </p:val>
                                        </p:tav>
                                        <p:tav>
                                          <p:val>
                                            <p:strVal val="#ppt_w"/>
                                          </p:val>
                                        </p:tav>
                                      </p:tavLst>
                                    </p:anim>
                                    <p:anim calcmode="lin" valueType="num">
                                      <p:cBhvr additive="repl">
                                        <p:cTn id="19" dur="2000" fill="hold"/>
                                        <p:tgtEl>
                                          <p:spTgt spid="45058"/>
                                        </p:tgtEl>
                                        <p:attrNameLst>
                                          <p:attrName>ppt_h</p:attrName>
                                        </p:attrNameLst>
                                      </p:cBhvr>
                                      <p:tavLst>
                                        <p:tav tm="100000">
                                          <p:val>
                                            <p:strVal val="#ppt_h"/>
                                          </p:val>
                                        </p:tav>
                                        <p:tav>
                                          <p:val>
                                            <p:strVal val="#ppt_h"/>
                                          </p:val>
                                        </p:tav>
                                      </p:tavLst>
                                    </p:anim>
                                    <p:anim calcmode="lin" valueType="num">
                                      <p:cBhvr additive="repl">
                                        <p:cTn id="20" dur="1000" decel="50000" fill="hold">
                                          <p:stCondLst>
                                            <p:cond delay="0"/>
                                          </p:stCondLst>
                                        </p:cTn>
                                        <p:tgtEl>
                                          <p:spTgt spid="45058"/>
                                        </p:tgtEl>
                                        <p:attrNameLst>
                                          <p:attrName>ppt_x</p:attrName>
                                        </p:attrNameLst>
                                      </p:cBhvr>
                                      <p:tavLst>
                                        <p:tav tm="100000">
                                          <p:val>
                                            <p:strVal val="#ppt_x+.4"/>
                                          </p:val>
                                        </p:tav>
                                        <p:tav>
                                          <p:val>
                                            <p:strVal val="#ppt_x"/>
                                          </p:val>
                                        </p:tav>
                                      </p:tavLst>
                                    </p:anim>
                                    <p:anim calcmode="lin" valueType="num">
                                      <p:cBhvr additive="repl">
                                        <p:cTn id="21" dur="1000" decel="50000" fill="hold">
                                          <p:stCondLst>
                                            <p:cond delay="0"/>
                                          </p:stCondLst>
                                        </p:cTn>
                                        <p:tgtEl>
                                          <p:spTgt spid="45058"/>
                                        </p:tgtEl>
                                        <p:attrNameLst>
                                          <p:attrName>ppt_y</p:attrName>
                                        </p:attrNameLst>
                                      </p:cBhvr>
                                      <p:tavLst>
                                        <p:tav tm="100000">
                                          <p:val>
                                            <p:strVal val="#ppt_y-.2"/>
                                          </p:val>
                                        </p:tav>
                                        <p:tav>
                                          <p:val>
                                            <p:strVal val="#ppt_y+.1"/>
                                          </p:val>
                                        </p:tav>
                                      </p:tavLst>
                                    </p:anim>
                                    <p:anim calcmode="lin" valueType="num">
                                      <p:cBhvr additive="repl">
                                        <p:cTn id="22" dur="1000" accel="50000" fill="hold">
                                          <p:stCondLst>
                                            <p:cond delay="1000"/>
                                          </p:stCondLst>
                                        </p:cTn>
                                        <p:tgtEl>
                                          <p:spTgt spid="45058"/>
                                        </p:tgtEl>
                                        <p:attrNameLst>
                                          <p:attrName>ppt_y</p:attrName>
                                        </p:attrNameLst>
                                      </p:cBhvr>
                                      <p:tavLst>
                                        <p:tav tm="100000">
                                          <p:val>
                                            <p:strVal val="#ppt_y+.1"/>
                                          </p:val>
                                        </p:tav>
                                        <p:tav>
                                          <p:val>
                                            <p:strVal val="#ppt_y"/>
                                          </p:val>
                                        </p:tav>
                                      </p:tavLst>
                                    </p:anim>
                                    <p:animEffect transition="in" filter="fade">
                                      <p:cBhvr additive="repl">
                                        <p:cTn id="23" dur="2000" decel="50000">
                                          <p:stCondLst>
                                            <p:cond delay="0"/>
                                          </p:stCondLst>
                                        </p:cTn>
                                        <p:tgtEl>
                                          <p:spTgt spid="45058"/>
                                        </p:tgtEl>
                                      </p:cBhvr>
                                    </p:animEffect>
                                  </p:childTnLst>
                                </p:cTn>
                              </p:par>
                            </p:childTnLst>
                          </p:cTn>
                        </p:par>
                        <p:par>
                          <p:cTn id="24" fill="hold" nodeType="afterGroup">
                            <p:stCondLst>
                              <p:cond delay="4000"/>
                            </p:stCondLst>
                            <p:childTnLst>
                              <p:par>
                                <p:cTn id="25" presetID="8" presetClass="emph" fill="hold" nodeType="afterEffect">
                                  <p:stCondLst>
                                    <p:cond delay="0"/>
                                  </p:stCondLst>
                                  <p:childTnLst>
                                    <p:animRot by="21600000">
                                      <p:cBhvr additive="repl">
                                        <p:cTn id="26" dur="2000" fill="hold"/>
                                        <p:tgtEl>
                                          <p:spTgt spid="4505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6081" name="Text Box 1"/>
          <p:cNvSpPr txBox="1">
            <a:spLocks noChangeArrowheads="1"/>
          </p:cNvSpPr>
          <p:nvPr/>
        </p:nvSpPr>
        <p:spPr bwMode="auto">
          <a:xfrm>
            <a:off x="323850" y="1412875"/>
            <a:ext cx="8180388" cy="2471738"/>
          </a:xfrm>
          <a:prstGeom prst="rect">
            <a:avLst/>
          </a:prstGeom>
          <a:solidFill>
            <a:srgbClr val="FFFFFF">
              <a:alpha val="70195"/>
            </a:srgbClr>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eaLnBrk="1" hangingPunct="1">
              <a:buClrTx/>
              <a:buFontTx/>
              <a:buNone/>
            </a:pPr>
            <a:r>
              <a:rPr lang="it-IT" altLang="it-IT" sz="3200" u="sng">
                <a:solidFill>
                  <a:srgbClr val="000000"/>
                </a:solidFill>
              </a:rPr>
              <a:t>PREREQUISITI</a:t>
            </a:r>
            <a:r>
              <a:rPr lang="it-IT" altLang="it-IT" sz="2400" u="sng">
                <a:solidFill>
                  <a:srgbClr val="000000"/>
                </a:solidFill>
              </a:rPr>
              <a:t>:</a:t>
            </a:r>
          </a:p>
          <a:p>
            <a:pPr algn="ctr" eaLnBrk="1" hangingPunct="1">
              <a:buClrTx/>
              <a:buFontTx/>
              <a:buNone/>
            </a:pPr>
            <a:endParaRPr lang="it-IT" altLang="it-IT" sz="2400" u="sng">
              <a:solidFill>
                <a:srgbClr val="000000"/>
              </a:solidFill>
            </a:endParaRPr>
          </a:p>
          <a:p>
            <a:pPr eaLnBrk="1" hangingPunct="1">
              <a:buFont typeface="Batavia" charset="0"/>
              <a:buChar char="-"/>
            </a:pPr>
            <a:r>
              <a:rPr lang="it-IT" altLang="it-IT" sz="2000">
                <a:solidFill>
                  <a:srgbClr val="000000"/>
                </a:solidFill>
              </a:rPr>
              <a:t>Sa utilizzare efficacemente le capacità coordinative e condizionali.  </a:t>
            </a:r>
          </a:p>
          <a:p>
            <a:pPr eaLnBrk="1" hangingPunct="1">
              <a:buFont typeface="Batavia" charset="0"/>
              <a:buChar char="-"/>
            </a:pPr>
            <a:r>
              <a:rPr lang="it-IT" altLang="it-IT" sz="2000">
                <a:solidFill>
                  <a:srgbClr val="000000"/>
                </a:solidFill>
              </a:rPr>
              <a:t>Sa eseguire schemi motori di base precisi ed adeguati.</a:t>
            </a:r>
          </a:p>
          <a:p>
            <a:pPr eaLnBrk="1" hangingPunct="1">
              <a:buFont typeface="Batavia" charset="0"/>
              <a:buChar char="-"/>
            </a:pPr>
            <a:r>
              <a:rPr lang="it-IT" altLang="it-IT" sz="2000">
                <a:solidFill>
                  <a:srgbClr val="000000"/>
                </a:solidFill>
              </a:rPr>
              <a:t>Capacità di anticipazione ideomotoria.</a:t>
            </a:r>
          </a:p>
          <a:p>
            <a:pPr eaLnBrk="1" hangingPunct="1">
              <a:buFont typeface="Batavia" charset="0"/>
              <a:buChar char="-"/>
            </a:pPr>
            <a:r>
              <a:rPr lang="it-IT" altLang="it-IT" sz="2000">
                <a:solidFill>
                  <a:srgbClr val="000000"/>
                </a:solidFill>
              </a:rPr>
              <a:t>Ha conoscenze base di inglese.</a:t>
            </a:r>
          </a:p>
        </p:txBody>
      </p:sp>
      <p:pic>
        <p:nvPicPr>
          <p:cNvPr id="4505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25" y="3141663"/>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941888"/>
            <a:ext cx="93345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1013" y="4292600"/>
            <a:ext cx="8382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40650" y="260350"/>
            <a:ext cx="8001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3"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0825" y="476250"/>
            <a:ext cx="6096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4"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12088" y="5445125"/>
            <a:ext cx="685800"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5"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76375" y="0"/>
            <a:ext cx="1169988" cy="1146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6"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388" y="3933825"/>
            <a:ext cx="581025" cy="95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7" name="Picture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363" y="5275263"/>
            <a:ext cx="882650" cy="1401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8"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95963" y="4941888"/>
            <a:ext cx="1079500" cy="647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9" name="Picture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08175" y="5373688"/>
            <a:ext cx="969963" cy="11509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70" name="Picture 1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59338" y="5661025"/>
            <a:ext cx="762000" cy="942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fill="hold" nodeType="afterEffect">
                                  <p:stCondLst>
                                    <p:cond delay="500"/>
                                  </p:stCondLst>
                                  <p:childTnLst>
                                    <p:set>
                                      <p:cBhvr additive="repl">
                                        <p:cTn id="6" dur="1" fill="hold">
                                          <p:stCondLst>
                                            <p:cond delay="0"/>
                                          </p:stCondLst>
                                        </p:cTn>
                                        <p:tgtEl>
                                          <p:spTgt spid="46081"/>
                                        </p:tgtEl>
                                        <p:attrNameLst>
                                          <p:attrName>style.visibility</p:attrName>
                                        </p:attrNameLst>
                                      </p:cBhvr>
                                      <p:to>
                                        <p:strVal val="visible"/>
                                      </p:to>
                                    </p:set>
                                    <p:anim calcmode="lin" valueType="num">
                                      <p:cBhvr additive="repl">
                                        <p:cTn id="7" dur="3000" fill="hold"/>
                                        <p:tgtEl>
                                          <p:spTgt spid="46081"/>
                                        </p:tgtEl>
                                        <p:attrNameLst>
                                          <p:attrName>ppt_w</p:attrName>
                                        </p:attrNameLst>
                                      </p:cBhvr>
                                      <p:tavLst>
                                        <p:tav tm="100000">
                                          <p:val>
                                            <p:strVal val="#ppt_w*0.70"/>
                                          </p:val>
                                        </p:tav>
                                        <p:tav>
                                          <p:val>
                                            <p:strVal val="#ppt_w"/>
                                          </p:val>
                                        </p:tav>
                                      </p:tavLst>
                                    </p:anim>
                                    <p:anim calcmode="lin" valueType="num">
                                      <p:cBhvr additive="repl">
                                        <p:cTn id="8" dur="3000" fill="hold"/>
                                        <p:tgtEl>
                                          <p:spTgt spid="46081"/>
                                        </p:tgtEl>
                                        <p:attrNameLst>
                                          <p:attrName>ppt_h</p:attrName>
                                        </p:attrNameLst>
                                      </p:cBhvr>
                                      <p:tavLst>
                                        <p:tav tm="100000">
                                          <p:val>
                                            <p:strVal val="#ppt_h"/>
                                          </p:val>
                                        </p:tav>
                                        <p:tav>
                                          <p:val>
                                            <p:strVal val="#ppt_h"/>
                                          </p:val>
                                        </p:tav>
                                      </p:tavLst>
                                    </p:anim>
                                    <p:animEffect transition="in" filter="fade">
                                      <p:cBhvr additive="repl">
                                        <p:cTn id="9" dur="30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sp>
        <p:nvSpPr>
          <p:cNvPr id="47105" name="Text Box 1"/>
          <p:cNvSpPr txBox="1">
            <a:spLocks noChangeArrowheads="1"/>
          </p:cNvSpPr>
          <p:nvPr/>
        </p:nvSpPr>
        <p:spPr bwMode="auto">
          <a:xfrm>
            <a:off x="323850" y="115888"/>
            <a:ext cx="8424863" cy="1152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rgbClr val="000000"/>
                </a:solidFill>
                <a:latin typeface="Batavia" charset="0"/>
              </a:defRPr>
            </a:lvl9pPr>
          </a:lstStyle>
          <a:p>
            <a:pPr algn="ctr">
              <a:buClrTx/>
              <a:buFontTx/>
              <a:buNone/>
              <a:defRPr/>
            </a:pPr>
            <a:r>
              <a:rPr lang="it-IT" altLang="it-IT" sz="2400" smtClean="0">
                <a:latin typeface="Gabriola" pitchFamily="82" charset="0"/>
                <a:cs typeface="Arial" charset="0"/>
              </a:rPr>
              <a:t>Traguardi per lo </a:t>
            </a:r>
            <a:r>
              <a:rPr lang="it-IT" altLang="it-IT" sz="2400" b="1" u="sng" smtClean="0">
                <a:effectLst>
                  <a:outerShdw blurRad="38100" dist="38100" dir="2700000" algn="tl">
                    <a:srgbClr val="FFFFFF"/>
                  </a:outerShdw>
                </a:effectLst>
                <a:latin typeface="Gabriola" pitchFamily="82" charset="0"/>
                <a:cs typeface="Arial" charset="0"/>
              </a:rPr>
              <a:t>sviluppo delle competenze</a:t>
            </a:r>
          </a:p>
          <a:p>
            <a:pPr algn="ctr">
              <a:buClrTx/>
              <a:buFontTx/>
              <a:buNone/>
              <a:defRPr/>
            </a:pPr>
            <a:r>
              <a:rPr lang="it-IT" altLang="it-IT" sz="2400" smtClean="0">
                <a:latin typeface="Gabriola" pitchFamily="82" charset="0"/>
                <a:cs typeface="Arial" charset="0"/>
              </a:rPr>
              <a:t> al termine della scuola secondaria di I grado</a:t>
            </a:r>
            <a:br>
              <a:rPr lang="it-IT" altLang="it-IT" sz="2400" smtClean="0">
                <a:latin typeface="Gabriola" pitchFamily="82" charset="0"/>
                <a:cs typeface="Arial" charset="0"/>
              </a:rPr>
            </a:br>
            <a:r>
              <a:rPr lang="it-IT" altLang="it-IT" sz="2400" smtClean="0">
                <a:latin typeface="Gabriola" pitchFamily="82" charset="0"/>
                <a:cs typeface="Arial" charset="0"/>
              </a:rPr>
              <a:t>(in riferimento alle Indicazioni Nazionali per il curricolo)</a:t>
            </a:r>
          </a:p>
        </p:txBody>
      </p:sp>
      <p:sp>
        <p:nvSpPr>
          <p:cNvPr id="47106" name="Text Box 2"/>
          <p:cNvSpPr txBox="1">
            <a:spLocks noChangeArrowheads="1"/>
          </p:cNvSpPr>
          <p:nvPr/>
        </p:nvSpPr>
        <p:spPr bwMode="auto">
          <a:xfrm>
            <a:off x="468313" y="1268413"/>
            <a:ext cx="7920037"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i="1">
                <a:solidFill>
                  <a:schemeClr val="bg1"/>
                </a:solidFill>
                <a:latin typeface="Batavia" charset="0"/>
                <a:cs typeface="Arial" panose="020B0604020202020204" pitchFamily="34" charset="0"/>
              </a:defRPr>
            </a:lvl9pPr>
          </a:lstStyle>
          <a:p>
            <a:pPr algn="ctr">
              <a:spcBef>
                <a:spcPts val="1125"/>
              </a:spcBef>
              <a:buClrTx/>
              <a:buFontTx/>
              <a:buNone/>
            </a:pPr>
            <a:r>
              <a:rPr lang="it-IT" altLang="it-IT" sz="1800" b="1" u="sng">
                <a:solidFill>
                  <a:srgbClr val="F3F90D"/>
                </a:solidFill>
                <a:latin typeface="Comic Sans MS" panose="030F0702030302020204" pitchFamily="66" charset="0"/>
              </a:rPr>
              <a:t>LO STUDENTE AL TERMINE DEL PERCORSO AVRA’ ACQUISITO:</a:t>
            </a:r>
          </a:p>
        </p:txBody>
      </p:sp>
      <p:pic>
        <p:nvPicPr>
          <p:cNvPr id="471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350" y="1762125"/>
            <a:ext cx="6596063" cy="4887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20" presetClass="entr" fill="hold" nodeType="afterEffect">
                                  <p:stCondLst>
                                    <p:cond delay="0"/>
                                  </p:stCondLst>
                                  <p:childTnLst>
                                    <p:set>
                                      <p:cBhvr additive="repl">
                                        <p:cTn id="6" dur="1" fill="hold">
                                          <p:stCondLst>
                                            <p:cond delay="0"/>
                                          </p:stCondLst>
                                        </p:cTn>
                                        <p:tgtEl>
                                          <p:spTgt spid="47105"/>
                                        </p:tgtEl>
                                        <p:attrNameLst>
                                          <p:attrName>style.visibility</p:attrName>
                                        </p:attrNameLst>
                                      </p:cBhvr>
                                      <p:to>
                                        <p:strVal val="visible"/>
                                      </p:to>
                                    </p:set>
                                    <p:animEffect transition="in" filter="wedge">
                                      <p:cBhvr additive="repl">
                                        <p:cTn id="7" dur="3000"/>
                                        <p:tgtEl>
                                          <p:spTgt spid="47105"/>
                                        </p:tgtEl>
                                      </p:cBhvr>
                                    </p:animEffect>
                                  </p:childTnLst>
                                </p:cTn>
                              </p:par>
                            </p:childTnLst>
                          </p:cTn>
                        </p:par>
                        <p:par>
                          <p:cTn id="8" fill="hold" nodeType="afterGroup">
                            <p:stCondLst>
                              <p:cond delay="3000"/>
                            </p:stCondLst>
                            <p:childTnLst>
                              <p:par>
                                <p:cTn id="9" presetID="30" presetClass="entr" fill="hold" nodeType="afterEffect">
                                  <p:stCondLst>
                                    <p:cond delay="0"/>
                                  </p:stCondLst>
                                  <p:childTnLst>
                                    <p:set>
                                      <p:cBhvr additive="repl">
                                        <p:cTn id="10" dur="1" fill="hold">
                                          <p:stCondLst>
                                            <p:cond delay="0"/>
                                          </p:stCondLst>
                                        </p:cTn>
                                        <p:tgtEl>
                                          <p:spTgt spid="47106">
                                            <p:txEl>
                                              <p:pRg st="0" end="0"/>
                                            </p:txEl>
                                          </p:spTgt>
                                        </p:tgtEl>
                                        <p:attrNameLst>
                                          <p:attrName>style.visibility</p:attrName>
                                        </p:attrNameLst>
                                      </p:cBhvr>
                                      <p:to>
                                        <p:strVal val="visible"/>
                                      </p:to>
                                    </p:set>
                                    <p:animEffect transition="in" filter="fade">
                                      <p:cBhvr additive="repl">
                                        <p:cTn id="11" dur="1600" decel="100000"/>
                                        <p:tgtEl>
                                          <p:spTgt spid="47106">
                                            <p:txEl>
                                              <p:pRg st="0" end="0"/>
                                            </p:txEl>
                                          </p:spTgt>
                                        </p:tgtEl>
                                      </p:cBhvr>
                                    </p:animEffect>
                                    <p:anim calcmode="lin" valueType="num">
                                      <p:cBhvr additive="repl">
                                        <p:cTn id="12" dur="1600" decel="100000" fill="hold"/>
                                        <p:tgtEl>
                                          <p:spTgt spid="47106">
                                            <p:txEl>
                                              <p:pRg st="0" end="0"/>
                                            </p:txEl>
                                          </p:spTgt>
                                        </p:tgtEl>
                                        <p:attrNameLst>
                                          <p:attrName>r</p:attrName>
                                        </p:attrNameLst>
                                      </p:cBhvr>
                                      <p:tavLst>
                                        <p:tav tm="100000">
                                          <p:val>
                                            <p:strVal val="-90"/>
                                          </p:val>
                                        </p:tav>
                                        <p:tav>
                                          <p:val>
                                            <p:strVal val="0"/>
                                          </p:val>
                                        </p:tav>
                                      </p:tavLst>
                                    </p:anim>
                                    <p:anim calcmode="lin" valueType="num">
                                      <p:cBhvr additive="repl">
                                        <p:cTn id="13" dur="1600" decel="100000" fill="hold"/>
                                        <p:tgtEl>
                                          <p:spTgt spid="47106">
                                            <p:txEl>
                                              <p:pRg st="0" end="0"/>
                                            </p:txEl>
                                          </p:spTgt>
                                        </p:tgtEl>
                                        <p:attrNameLst>
                                          <p:attrName>ppt_x</p:attrName>
                                        </p:attrNameLst>
                                      </p:cBhvr>
                                      <p:tavLst>
                                        <p:tav tm="100000">
                                          <p:val>
                                            <p:strVal val="#ppt_x+0.4"/>
                                          </p:val>
                                        </p:tav>
                                        <p:tav>
                                          <p:val>
                                            <p:strVal val="#ppt_x-0.05"/>
                                          </p:val>
                                        </p:tav>
                                      </p:tavLst>
                                    </p:anim>
                                    <p:anim calcmode="lin" valueType="num">
                                      <p:cBhvr additive="repl">
                                        <p:cTn id="14" dur="1600" decel="100000" fill="hold"/>
                                        <p:tgtEl>
                                          <p:spTgt spid="47106">
                                            <p:txEl>
                                              <p:pRg st="0" end="0"/>
                                            </p:txEl>
                                          </p:spTgt>
                                        </p:tgtEl>
                                        <p:attrNameLst>
                                          <p:attrName>ppt_y</p:attrName>
                                        </p:attrNameLst>
                                      </p:cBhvr>
                                      <p:tavLst>
                                        <p:tav tm="100000">
                                          <p:val>
                                            <p:strVal val="#ppt_y-0.4"/>
                                          </p:val>
                                        </p:tav>
                                        <p:tav>
                                          <p:val>
                                            <p:strVal val="#ppt_y+0.1"/>
                                          </p:val>
                                        </p:tav>
                                      </p:tavLst>
                                    </p:anim>
                                    <p:anim calcmode="lin" valueType="num">
                                      <p:cBhvr additive="repl">
                                        <p:cTn id="15" dur="400" accel="100000" fill="hold">
                                          <p:stCondLst>
                                            <p:cond delay="1600"/>
                                          </p:stCondLst>
                                        </p:cTn>
                                        <p:tgtEl>
                                          <p:spTgt spid="47106">
                                            <p:txEl>
                                              <p:pRg st="0" end="0"/>
                                            </p:txEl>
                                          </p:spTgt>
                                        </p:tgtEl>
                                        <p:attrNameLst>
                                          <p:attrName>ppt_x</p:attrName>
                                        </p:attrNameLst>
                                      </p:cBhvr>
                                      <p:tavLst>
                                        <p:tav tm="100000">
                                          <p:val>
                                            <p:strVal val="#ppt_x-0.05"/>
                                          </p:val>
                                        </p:tav>
                                        <p:tav>
                                          <p:val>
                                            <p:strVal val="#ppt_x"/>
                                          </p:val>
                                        </p:tav>
                                      </p:tavLst>
                                    </p:anim>
                                    <p:anim calcmode="lin" valueType="num">
                                      <p:cBhvr additive="repl">
                                        <p:cTn id="16" dur="400" accel="100000" fill="hold">
                                          <p:stCondLst>
                                            <p:cond delay="1600"/>
                                          </p:stCondLst>
                                        </p:cTn>
                                        <p:tgtEl>
                                          <p:spTgt spid="47106">
                                            <p:txEl>
                                              <p:pRg st="0" end="0"/>
                                            </p:txEl>
                                          </p:spTgt>
                                        </p:tgtEl>
                                        <p:attrNameLst>
                                          <p:attrName>ppt_y</p:attrName>
                                        </p:attrNameLst>
                                      </p:cBhvr>
                                      <p:tavLst>
                                        <p:tav tm="100000">
                                          <p:val>
                                            <p:strVal val="#ppt_y+0.1"/>
                                          </p:val>
                                        </p:tav>
                                        <p:tav>
                                          <p:val>
                                            <p:strVal val="#ppt_y"/>
                                          </p:val>
                                        </p:tav>
                                      </p:tavLst>
                                    </p:anim>
                                  </p:childTnLst>
                                </p:cTn>
                              </p:par>
                            </p:childTnLst>
                          </p:cTn>
                        </p:par>
                        <p:par>
                          <p:cTn id="17" fill="hold" nodeType="afterGroup">
                            <p:stCondLst>
                              <p:cond delay="5000"/>
                            </p:stCondLst>
                            <p:childTnLst>
                              <p:par>
                                <p:cTn id="18" presetID="20" presetClass="entr" fill="hold" nodeType="afterEffect">
                                  <p:stCondLst>
                                    <p:cond delay="0"/>
                                  </p:stCondLst>
                                  <p:childTnLst>
                                    <p:set>
                                      <p:cBhvr additive="repl">
                                        <p:cTn id="19" dur="1" fill="hold">
                                          <p:stCondLst>
                                            <p:cond delay="0"/>
                                          </p:stCondLst>
                                        </p:cTn>
                                        <p:tgtEl>
                                          <p:spTgt spid="47107"/>
                                        </p:tgtEl>
                                        <p:attrNameLst>
                                          <p:attrName>style.visibility</p:attrName>
                                        </p:attrNameLst>
                                      </p:cBhvr>
                                      <p:to>
                                        <p:strVal val="visible"/>
                                      </p:to>
                                    </p:set>
                                    <p:animEffect transition="in" filter="wedge">
                                      <p:cBhvr additive="repl">
                                        <p:cTn id="20" dur="5000"/>
                                        <p:tgtEl>
                                          <p:spTgt spid="4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6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7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9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20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5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6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7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8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9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30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31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2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5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8" charset="0"/>
          <a:buNone/>
          <a:tabLst/>
          <a:defRPr kumimoji="0" lang="en-GB" altLang="it-IT" sz="1400" b="0" i="1" u="none" strike="noStrike" cap="none" normalizeH="0" baseline="0" smtClean="0">
            <a:ln>
              <a:noFill/>
            </a:ln>
            <a:solidFill>
              <a:schemeClr val="bg1"/>
            </a:solidFill>
            <a:effectLst/>
            <a:latin typeface="Batavia"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6177</TotalTime>
  <Words>1741</Words>
  <Application>Microsoft Office PowerPoint</Application>
  <PresentationFormat>Presentazione su schermo (4:3)</PresentationFormat>
  <Paragraphs>363</Paragraphs>
  <Slides>26</Slides>
  <Notes>26</Notes>
  <HiddenSlides>0</HiddenSlides>
  <MMClips>0</MMClips>
  <ScaleCrop>false</ScaleCrop>
  <HeadingPairs>
    <vt:vector size="6" baseType="variant">
      <vt:variant>
        <vt:lpstr>Caratteri utilizzati</vt:lpstr>
      </vt:variant>
      <vt:variant>
        <vt:i4>8</vt:i4>
      </vt:variant>
      <vt:variant>
        <vt:lpstr>Tema</vt:lpstr>
      </vt:variant>
      <vt:variant>
        <vt:i4>36</vt:i4>
      </vt:variant>
      <vt:variant>
        <vt:lpstr>Titoli diapositive</vt:lpstr>
      </vt:variant>
      <vt:variant>
        <vt:i4>26</vt:i4>
      </vt:variant>
    </vt:vector>
  </HeadingPairs>
  <TitlesOfParts>
    <vt:vector size="70" baseType="lpstr">
      <vt:lpstr>Arial</vt:lpstr>
      <vt:lpstr>Batavia</vt:lpstr>
      <vt:lpstr>Comic Sans MS</vt:lpstr>
      <vt:lpstr>DejaVu Sans Mono</vt:lpstr>
      <vt:lpstr>Gabriola</vt:lpstr>
      <vt:lpstr>Times New Roman</vt:lpstr>
      <vt:lpstr>Verdana</vt:lpstr>
      <vt:lpstr>Wingdings</vt:lpstr>
      <vt:lpstr>Struttura predefinita</vt:lpstr>
      <vt:lpstr>1_Struttura predefinita</vt:lpstr>
      <vt:lpstr>2_Struttura predefinita</vt:lpstr>
      <vt:lpstr>3_Struttura predefinita</vt:lpstr>
      <vt:lpstr>4_Struttura predefinita</vt:lpstr>
      <vt:lpstr>5_Struttura predefinita</vt:lpstr>
      <vt:lpstr>6_Struttura predefinita</vt:lpstr>
      <vt:lpstr>7_Struttura predefinita</vt:lpstr>
      <vt:lpstr>8_Struttura predefinita</vt:lpstr>
      <vt:lpstr>9_Struttura predefinita</vt:lpstr>
      <vt:lpstr>10_Struttura predefinita</vt:lpstr>
      <vt:lpstr>11_Struttura predefinita</vt:lpstr>
      <vt:lpstr>12_Struttura predefinita</vt:lpstr>
      <vt:lpstr>13_Struttura predefinita</vt:lpstr>
      <vt:lpstr>14_Struttura predefinita</vt:lpstr>
      <vt:lpstr>15_Struttura predefinita</vt:lpstr>
      <vt:lpstr>16_Struttura predefinita</vt:lpstr>
      <vt:lpstr>17_Struttura predefinita</vt:lpstr>
      <vt:lpstr>18_Struttura predefinita</vt:lpstr>
      <vt:lpstr>19_Struttura predefinita</vt:lpstr>
      <vt:lpstr>20_Struttura predefinita</vt:lpstr>
      <vt:lpstr>21_Struttura predefinita</vt:lpstr>
      <vt:lpstr>22_Struttura predefinita</vt:lpstr>
      <vt:lpstr>23_Struttura predefinita</vt:lpstr>
      <vt:lpstr>24_Struttura predefinita</vt:lpstr>
      <vt:lpstr>25_Struttura predefinita</vt:lpstr>
      <vt:lpstr>26_Struttura predefinita</vt:lpstr>
      <vt:lpstr>27_Struttura predefinita</vt:lpstr>
      <vt:lpstr>28_Struttura predefinita</vt:lpstr>
      <vt:lpstr>29_Struttura predefinita</vt:lpstr>
      <vt:lpstr>30_Struttura predefinita</vt:lpstr>
      <vt:lpstr>31_Struttura predefinita</vt:lpstr>
      <vt:lpstr>32_Struttura predefinita</vt:lpstr>
      <vt:lpstr>33_Struttura predefinita</vt:lpstr>
      <vt:lpstr>34_Struttura predefinita</vt:lpstr>
      <vt:lpstr>35_Struttura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FILIPPO</dc:creator>
  <cp:lastModifiedBy>Filippo</cp:lastModifiedBy>
  <cp:revision>356</cp:revision>
  <cp:lastPrinted>2016-08-22T18:07:53Z</cp:lastPrinted>
  <dcterms:created xsi:type="dcterms:W3CDTF">2016-07-19T14:52:35Z</dcterms:created>
  <dcterms:modified xsi:type="dcterms:W3CDTF">2017-12-21T16:29:10Z</dcterms:modified>
</cp:coreProperties>
</file>